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7" r:id="rId2"/>
  </p:sldMasterIdLst>
  <p:notesMasterIdLst>
    <p:notesMasterId r:id="rId76"/>
  </p:notesMasterIdLst>
  <p:sldIdLst>
    <p:sldId id="606" r:id="rId3"/>
    <p:sldId id="535" r:id="rId4"/>
    <p:sldId id="605" r:id="rId5"/>
    <p:sldId id="258" r:id="rId6"/>
    <p:sldId id="537" r:id="rId7"/>
    <p:sldId id="538" r:id="rId8"/>
    <p:sldId id="539" r:id="rId9"/>
    <p:sldId id="540" r:id="rId10"/>
    <p:sldId id="541" r:id="rId11"/>
    <p:sldId id="542" r:id="rId12"/>
    <p:sldId id="543" r:id="rId13"/>
    <p:sldId id="544" r:id="rId14"/>
    <p:sldId id="545" r:id="rId15"/>
    <p:sldId id="546" r:id="rId16"/>
    <p:sldId id="547" r:id="rId17"/>
    <p:sldId id="548" r:id="rId18"/>
    <p:sldId id="549" r:id="rId19"/>
    <p:sldId id="550" r:id="rId20"/>
    <p:sldId id="551" r:id="rId21"/>
    <p:sldId id="552" r:id="rId22"/>
    <p:sldId id="553" r:id="rId23"/>
    <p:sldId id="554" r:id="rId24"/>
    <p:sldId id="555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5" r:id="rId35"/>
    <p:sldId id="566" r:id="rId36"/>
    <p:sldId id="567" r:id="rId37"/>
    <p:sldId id="568" r:id="rId38"/>
    <p:sldId id="569" r:id="rId39"/>
    <p:sldId id="570" r:id="rId40"/>
    <p:sldId id="571" r:id="rId41"/>
    <p:sldId id="572" r:id="rId42"/>
    <p:sldId id="573" r:id="rId43"/>
    <p:sldId id="574" r:id="rId44"/>
    <p:sldId id="575" r:id="rId45"/>
    <p:sldId id="576" r:id="rId46"/>
    <p:sldId id="577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  <p:sldId id="586" r:id="rId56"/>
    <p:sldId id="587" r:id="rId57"/>
    <p:sldId id="588" r:id="rId58"/>
    <p:sldId id="589" r:id="rId59"/>
    <p:sldId id="590" r:id="rId60"/>
    <p:sldId id="591" r:id="rId61"/>
    <p:sldId id="592" r:id="rId62"/>
    <p:sldId id="593" r:id="rId63"/>
    <p:sldId id="594" r:id="rId64"/>
    <p:sldId id="595" r:id="rId65"/>
    <p:sldId id="596" r:id="rId66"/>
    <p:sldId id="597" r:id="rId67"/>
    <p:sldId id="598" r:id="rId68"/>
    <p:sldId id="599" r:id="rId69"/>
    <p:sldId id="600" r:id="rId70"/>
    <p:sldId id="602" r:id="rId71"/>
    <p:sldId id="604" r:id="rId72"/>
    <p:sldId id="603" r:id="rId73"/>
    <p:sldId id="329" r:id="rId74"/>
    <p:sldId id="330" r:id="rId7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0" autoAdjust="0"/>
    <p:restoredTop sz="90934"/>
  </p:normalViewPr>
  <p:slideViewPr>
    <p:cSldViewPr>
      <p:cViewPr varScale="1">
        <p:scale>
          <a:sx n="115" d="100"/>
          <a:sy n="115" d="100"/>
        </p:scale>
        <p:origin x="144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1/17/20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5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Relationship Id="rId8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4" Type="http://schemas.openxmlformats.org/officeDocument/2006/relationships/image" Target="../media/image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4" Type="http://schemas.openxmlformats.org/officeDocument/2006/relationships/image" Target="../media/image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4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altLang="ja-JP" sz="1200" b="1" kern="10" dirty="0">
                <a:solidFill>
                  <a:schemeClr val="bg1"/>
                </a:solidFill>
                <a:latin typeface="Arial Black"/>
              </a:rPr>
              <a:t>Jessica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AU" sz="1200" dirty="0">
                <a:solidFill>
                  <a:schemeClr val="bg1"/>
                </a:solidFill>
              </a:rPr>
              <a:t>Huber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AU" sz="1200" dirty="0">
                <a:solidFill>
                  <a:schemeClr val="bg1"/>
                </a:solidFill>
              </a:rPr>
              <a:t>Ms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AU" sz="1200" dirty="0">
                <a:solidFill>
                  <a:schemeClr val="bg1"/>
                </a:solidFill>
              </a:rPr>
              <a:t>Kano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AU" sz="1200" dirty="0">
                <a:solidFill>
                  <a:schemeClr val="bg1"/>
                </a:solidFill>
              </a:rPr>
              <a:t>Ken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AU" sz="1200" dirty="0">
                <a:solidFill>
                  <a:schemeClr val="bg1"/>
                </a:solidFill>
              </a:rPr>
              <a:t>Paula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AU" sz="1200" dirty="0">
                <a:solidFill>
                  <a:schemeClr val="bg1"/>
                </a:solidFill>
              </a:rPr>
              <a:t>Sara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ジェシカ　名前 (online-audio-converter.com).mp3" descr="ジェシカ　名前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791646AE-C71E-A547-9878-F07E525D36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06800" y="1981200"/>
            <a:ext cx="1930400" cy="1930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ジェシカ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ジェシカ　年齢 (online-audio-converter.com).mp3" descr="ジェシカ　年齢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AD75C70B-0B1E-964E-8C93-C3E20BACB8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68700" y="1828800"/>
            <a:ext cx="2006600" cy="2006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二十九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ジェシカ　干支.mp3" descr="ジェシカ　干支.mp3">
            <a:hlinkClick r:id="" action="ppaction://media"/>
            <a:extLst>
              <a:ext uri="{FF2B5EF4-FFF2-40B4-BE49-F238E27FC236}">
                <a16:creationId xmlns:a16="http://schemas.microsoft.com/office/drawing/2014/main" id="{A9A92AFF-7099-6843-B0D3-1653C82D16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100" y="2133600"/>
            <a:ext cx="1701800" cy="1701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うま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ジェシカ　住まい.mp3" descr="ジェシカ　住まい.mp3">
            <a:hlinkClick r:id="" action="ppaction://media"/>
            <a:extLst>
              <a:ext uri="{FF2B5EF4-FFF2-40B4-BE49-F238E27FC236}">
                <a16:creationId xmlns:a16="http://schemas.microsoft.com/office/drawing/2014/main" id="{62269F39-3E79-554E-9994-BAAE1EE664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81400" y="1981200"/>
            <a:ext cx="1854200" cy="1854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メルボルン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ジェシカ　スポーツ (online-audio-converter.com).mp3" descr="ジェシカ　スポーツ (online-audio-converter.com).mp3">
            <a:hlinkClick r:id="" action="ppaction://media"/>
            <a:extLst>
              <a:ext uri="{FF2B5EF4-FFF2-40B4-BE49-F238E27FC236}">
                <a16:creationId xmlns:a16="http://schemas.microsoft.com/office/drawing/2014/main" id="{993FAA6B-9A78-9D4E-B5F9-5A0D71C477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ハイキング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フーバー.m4a" descr="フーバー.m4a">
            <a:hlinkClick r:id="" action="ppaction://media"/>
            <a:extLst>
              <a:ext uri="{FF2B5EF4-FFF2-40B4-BE49-F238E27FC236}">
                <a16:creationId xmlns:a16="http://schemas.microsoft.com/office/drawing/2014/main" id="{6E0389AF-5028-BC4A-85CC-F5DB3B6220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2362200"/>
            <a:ext cx="1473200" cy="147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フーバー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フーバー　年齢.m4a" descr="フーバー　年齢.m4a">
            <a:hlinkClick r:id="" action="ppaction://media"/>
            <a:extLst>
              <a:ext uri="{FF2B5EF4-FFF2-40B4-BE49-F238E27FC236}">
                <a16:creationId xmlns:a16="http://schemas.microsoft.com/office/drawing/2014/main" id="{F72F1053-119C-C249-BD77-E04B241DB3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6200" y="2209800"/>
            <a:ext cx="1625600" cy="162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四十一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フーバー　干支.m4a" descr="フーバー　干支.m4a">
            <a:hlinkClick r:id="" action="ppaction://media"/>
            <a:extLst>
              <a:ext uri="{FF2B5EF4-FFF2-40B4-BE49-F238E27FC236}">
                <a16:creationId xmlns:a16="http://schemas.microsoft.com/office/drawing/2014/main" id="{759DB3ED-15CC-8E44-A196-3D44EFFC81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86200" y="2286000"/>
            <a:ext cx="1549400" cy="1549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うま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フーバー　家族.m4a" descr="フーバー　家族.m4a">
            <a:hlinkClick r:id="" action="ppaction://media"/>
            <a:extLst>
              <a:ext uri="{FF2B5EF4-FFF2-40B4-BE49-F238E27FC236}">
                <a16:creationId xmlns:a16="http://schemas.microsoft.com/office/drawing/2014/main" id="{218B86CD-5B76-3843-A468-8520630D48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209800"/>
            <a:ext cx="1625600" cy="1625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五人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フーバー　食べ物.m4a" descr="フーバー　食べ物.m4a">
            <a:hlinkClick r:id="" action="ppaction://media"/>
            <a:extLst>
              <a:ext uri="{FF2B5EF4-FFF2-40B4-BE49-F238E27FC236}">
                <a16:creationId xmlns:a16="http://schemas.microsoft.com/office/drawing/2014/main" id="{05C96BEE-3ED9-8843-B920-E7B74EED9B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100" y="2133600"/>
            <a:ext cx="1701800" cy="1701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すし　と　てんぷら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鹿野　名前.m4a" descr="鹿野　名前.m4a">
            <a:hlinkClick r:id="" action="ppaction://media"/>
            <a:extLst>
              <a:ext uri="{FF2B5EF4-FFF2-40B4-BE49-F238E27FC236}">
                <a16:creationId xmlns:a16="http://schemas.microsoft.com/office/drawing/2014/main" id="{40937E81-AD8E-4F4A-9415-D549629539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100" y="2133600"/>
            <a:ext cx="1701800" cy="1701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鹿野（かの）さん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鹿野　年齢.m4a" descr="鹿野　年齢.m4a">
            <a:hlinkClick r:id="" action="ppaction://media"/>
            <a:extLst>
              <a:ext uri="{FF2B5EF4-FFF2-40B4-BE49-F238E27FC236}">
                <a16:creationId xmlns:a16="http://schemas.microsoft.com/office/drawing/2014/main" id="{C74061C3-6CF5-8140-8668-41BCA220B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7300" y="2286000"/>
            <a:ext cx="1549400" cy="1549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三十九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鹿野　住まい.m4a" descr="鹿野　住まい.m4a">
            <a:hlinkClick r:id="" action="ppaction://media"/>
            <a:extLst>
              <a:ext uri="{FF2B5EF4-FFF2-40B4-BE49-F238E27FC236}">
                <a16:creationId xmlns:a16="http://schemas.microsoft.com/office/drawing/2014/main" id="{E9B3A0F5-8DF6-BF48-8F8A-26B7B1A00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7300" y="2286000"/>
            <a:ext cx="1549400" cy="1549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金沢（かなざわ）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鹿野　ペット.m4a" descr="鹿野　ペット.m4a">
            <a:hlinkClick r:id="" action="ppaction://media"/>
            <a:extLst>
              <a:ext uri="{FF2B5EF4-FFF2-40B4-BE49-F238E27FC236}">
                <a16:creationId xmlns:a16="http://schemas.microsoft.com/office/drawing/2014/main" id="{EFFBFFA6-BD58-E742-92F1-E323CDCC83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2362200"/>
            <a:ext cx="1625600" cy="1625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ねこ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鹿野　スポーツ.m4a" descr="鹿野　スポーツ.m4a">
            <a:hlinkClick r:id="" action="ppaction://media"/>
            <a:extLst>
              <a:ext uri="{FF2B5EF4-FFF2-40B4-BE49-F238E27FC236}">
                <a16:creationId xmlns:a16="http://schemas.microsoft.com/office/drawing/2014/main" id="{E072EDA8-BE34-D045-90CF-BA732354DB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2057400"/>
            <a:ext cx="1854200" cy="1854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Jessica</a:t>
            </a: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ロッククライミング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ケン　名前.m4a" descr="ケン　名前.m4a">
            <a:hlinkClick r:id="" action="ppaction://media"/>
            <a:extLst>
              <a:ext uri="{FF2B5EF4-FFF2-40B4-BE49-F238E27FC236}">
                <a16:creationId xmlns:a16="http://schemas.microsoft.com/office/drawing/2014/main" id="{4023E677-E31D-CB42-BEF8-7E0530CC5E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2362200"/>
            <a:ext cx="1473200" cy="147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ケンさん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ケン　年齢.m4a" descr="ケン　年齢.m4a">
            <a:hlinkClick r:id="" action="ppaction://media"/>
            <a:extLst>
              <a:ext uri="{FF2B5EF4-FFF2-40B4-BE49-F238E27FC236}">
                <a16:creationId xmlns:a16="http://schemas.microsoft.com/office/drawing/2014/main" id="{03B848E2-C0B0-EF48-BEB2-1E44608AF0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62400" y="2286000"/>
            <a:ext cx="1549400" cy="1549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二十二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ケン　ペット.m4a" descr="ケン　ペット.m4a">
            <a:hlinkClick r:id="" action="ppaction://media"/>
            <a:extLst>
              <a:ext uri="{FF2B5EF4-FFF2-40B4-BE49-F238E27FC236}">
                <a16:creationId xmlns:a16="http://schemas.microsoft.com/office/drawing/2014/main" id="{67ACE127-25FF-6D4D-9493-14E5E03113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2209800"/>
            <a:ext cx="1625600" cy="1625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ペットがいません。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ケン　住まい.m4a" descr="ケン　住まい.m4a">
            <a:hlinkClick r:id="" action="ppaction://media"/>
            <a:extLst>
              <a:ext uri="{FF2B5EF4-FFF2-40B4-BE49-F238E27FC236}">
                <a16:creationId xmlns:a16="http://schemas.microsoft.com/office/drawing/2014/main" id="{9C4E1EF8-AED0-5648-8C8E-DDA3E628D6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7300" y="2286000"/>
            <a:ext cx="1549400" cy="1549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中国（ちゅうごく）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ケン　スポーツ.m4a" descr="ケン　スポーツ.m4a">
            <a:hlinkClick r:id="" action="ppaction://media"/>
            <a:extLst>
              <a:ext uri="{FF2B5EF4-FFF2-40B4-BE49-F238E27FC236}">
                <a16:creationId xmlns:a16="http://schemas.microsoft.com/office/drawing/2014/main" id="{048B86D7-BE9B-6148-839A-775199653D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5400" y="2362200"/>
            <a:ext cx="1473200" cy="147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Huber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水泳（すいえい）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パウラ　名前.mp3" descr="パウラ　名前.mp3">
            <a:hlinkClick r:id="" action="ppaction://media"/>
            <a:extLst>
              <a:ext uri="{FF2B5EF4-FFF2-40B4-BE49-F238E27FC236}">
                <a16:creationId xmlns:a16="http://schemas.microsoft.com/office/drawing/2014/main" id="{0DEA999F-4E27-3F44-8020-D61A9AD83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21100" y="2133600"/>
            <a:ext cx="1701800" cy="1701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パウラさん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パウラ　年齢.mp3" descr="パウラ　年齢.mp3">
            <a:hlinkClick r:id="" action="ppaction://media"/>
            <a:extLst>
              <a:ext uri="{FF2B5EF4-FFF2-40B4-BE49-F238E27FC236}">
                <a16:creationId xmlns:a16="http://schemas.microsoft.com/office/drawing/2014/main" id="{8A9DB9C2-5A0F-9241-A709-38F8973283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2209800"/>
            <a:ext cx="1625600" cy="1625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二十三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パウラ　干支.mp3" descr="パウラ　干支.mp3">
            <a:hlinkClick r:id="" action="ppaction://media"/>
            <a:extLst>
              <a:ext uri="{FF2B5EF4-FFF2-40B4-BE49-F238E27FC236}">
                <a16:creationId xmlns:a16="http://schemas.microsoft.com/office/drawing/2014/main" id="{A353AF1E-FDBF-4E4C-B88B-E90B4394BD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5400" y="2362200"/>
            <a:ext cx="1473200" cy="147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ねずみ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パウラ　住まい.mp3" descr="パウラ　住まい.mp3">
            <a:hlinkClick r:id="" action="ppaction://media"/>
            <a:extLst>
              <a:ext uri="{FF2B5EF4-FFF2-40B4-BE49-F238E27FC236}">
                <a16:creationId xmlns:a16="http://schemas.microsoft.com/office/drawing/2014/main" id="{A85A0477-763A-8243-BFF3-B76986D3C1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7300" y="2286000"/>
            <a:ext cx="1549400" cy="1549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ブラジル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パウラ　家族.mp3" descr="パウラ　家族.mp3">
            <a:hlinkClick r:id="" action="ppaction://media"/>
            <a:extLst>
              <a:ext uri="{FF2B5EF4-FFF2-40B4-BE49-F238E27FC236}">
                <a16:creationId xmlns:a16="http://schemas.microsoft.com/office/drawing/2014/main" id="{DDCCA712-E3F5-3442-AC47-EDA71472C0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97300" y="2286000"/>
            <a:ext cx="1549400" cy="15494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Ms Kano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四人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サラ　名前.mp3" descr="サラ　名前.mp3">
            <a:hlinkClick r:id="" action="ppaction://media"/>
            <a:extLst>
              <a:ext uri="{FF2B5EF4-FFF2-40B4-BE49-F238E27FC236}">
                <a16:creationId xmlns:a16="http://schemas.microsoft.com/office/drawing/2014/main" id="{BA9A8247-2058-B54C-AEC6-7C38D9F5D9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3000" y="2057400"/>
            <a:ext cx="1778000" cy="177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サラさん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サラ　年齢.mp3" descr="サラ　年齢.mp3">
            <a:hlinkClick r:id="" action="ppaction://media"/>
            <a:extLst>
              <a:ext uri="{FF2B5EF4-FFF2-40B4-BE49-F238E27FC236}">
                <a16:creationId xmlns:a16="http://schemas.microsoft.com/office/drawing/2014/main" id="{1CE2C15D-A71D-7A45-B37A-FE7AF4ED5A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35400" y="2362200"/>
            <a:ext cx="1473200" cy="14732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三十一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サラ　ペット.mp3" descr="サラ　ペット.mp3">
            <a:hlinkClick r:id="" action="ppaction://media"/>
            <a:extLst>
              <a:ext uri="{FF2B5EF4-FFF2-40B4-BE49-F238E27FC236}">
                <a16:creationId xmlns:a16="http://schemas.microsoft.com/office/drawing/2014/main" id="{1D99BFCB-BFB4-EC46-B4FA-A2B8BD671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0" y="1828800"/>
            <a:ext cx="2082800" cy="2082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ねこ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サラ　住まい.mp3" descr="サラ　住まい.mp3">
            <a:hlinkClick r:id="" action="ppaction://media"/>
            <a:extLst>
              <a:ext uri="{FF2B5EF4-FFF2-40B4-BE49-F238E27FC236}">
                <a16:creationId xmlns:a16="http://schemas.microsoft.com/office/drawing/2014/main" id="{F390303A-0AD7-C142-93EC-28FB0FB408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59200" y="2286000"/>
            <a:ext cx="1625600" cy="16256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スイス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サラ　食べ物.mp3" descr="サラ　食べ物.mp3">
            <a:hlinkClick r:id="" action="ppaction://media"/>
            <a:extLst>
              <a:ext uri="{FF2B5EF4-FFF2-40B4-BE49-F238E27FC236}">
                <a16:creationId xmlns:a16="http://schemas.microsoft.com/office/drawing/2014/main" id="{36DC5E8E-DD89-314E-B3CC-46EBD7FF74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65600" y="3022600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Ken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メロン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DBF0948-1EF5-AA49-95D2-0ADA989872E6}"/>
              </a:ext>
            </a:extLst>
          </p:cNvPr>
          <p:cNvSpPr txBox="1"/>
          <p:nvPr/>
        </p:nvSpPr>
        <p:spPr bwMode="auto">
          <a:xfrm>
            <a:off x="811212" y="675530"/>
            <a:ext cx="131762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こ</a:t>
            </a:r>
            <a:endParaRPr lang="en-AU" altLang="ja-JP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れ</a:t>
            </a:r>
            <a:endParaRPr lang="en-AU" altLang="ja-JP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な</a:t>
            </a:r>
            <a:endParaRPr lang="en-AU" altLang="ja-JP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に</a:t>
            </a:r>
            <a:endParaRPr lang="en-AU" altLang="ja-JP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？</a:t>
            </a:r>
            <a:endParaRPr 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89BB16-3700-7E4C-9BFD-338D2D982B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2651" y="-290572"/>
            <a:ext cx="2641663" cy="6321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トイレの</a:t>
            </a:r>
            <a:endParaRPr lang="en-AU" altLang="ja-JP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操作（そうさ）</a:t>
            </a:r>
            <a:endParaRPr lang="en-AU" altLang="ja-JP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ja-JP" altLang="en-US" sz="60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ボタン</a:t>
            </a:r>
            <a:endParaRPr lang="en-AU" altLang="ja-JP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Paula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AU" altLang="en-US" sz="66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Sara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487</Words>
  <Application>Microsoft Macintosh PowerPoint</Application>
  <PresentationFormat>On-screen Show (4:3)</PresentationFormat>
  <Paragraphs>105</Paragraphs>
  <Slides>73</Slides>
  <Notes>3</Notes>
  <HiddenSlides>1</HiddenSlides>
  <MMClips>30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Kathryn Tominaga</cp:lastModifiedBy>
  <cp:revision>116</cp:revision>
  <dcterms:created xsi:type="dcterms:W3CDTF">1999-10-07T17:16:48Z</dcterms:created>
  <dcterms:modified xsi:type="dcterms:W3CDTF">2020-01-17T02:38:02Z</dcterms:modified>
  <cp:category>Game Shows</cp:category>
</cp:coreProperties>
</file>