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3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28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27FD6D2-D689-4930-B878-9F3716F4C235}" type="datetimeFigureOut">
              <a:rPr lang="id-ID" smtClean="0"/>
              <a:t>28/02/2020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79684-4AE0-4DE0-940E-683A7121E1F0}" type="slidenum">
              <a:rPr lang="id-ID" smtClean="0"/>
              <a:t>‹#›</a:t>
            </a:fld>
            <a:endParaRPr lang="id-ID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17250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D6D2-D689-4930-B878-9F3716F4C235}" type="datetimeFigureOut">
              <a:rPr lang="id-ID" smtClean="0"/>
              <a:t>28/02/2020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79684-4AE0-4DE0-940E-683A7121E1F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81769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D6D2-D689-4930-B878-9F3716F4C235}" type="datetimeFigureOut">
              <a:rPr lang="id-ID" smtClean="0"/>
              <a:t>28/02/2020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79684-4AE0-4DE0-940E-683A7121E1F0}" type="slidenum">
              <a:rPr lang="id-ID" smtClean="0"/>
              <a:t>‹#›</a:t>
            </a:fld>
            <a:endParaRPr lang="id-ID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177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D6D2-D689-4930-B878-9F3716F4C235}" type="datetimeFigureOut">
              <a:rPr lang="id-ID" smtClean="0"/>
              <a:t>28/02/2020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79684-4AE0-4DE0-940E-683A7121E1F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07441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D6D2-D689-4930-B878-9F3716F4C235}" type="datetimeFigureOut">
              <a:rPr lang="id-ID" smtClean="0"/>
              <a:t>28/02/2020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79684-4AE0-4DE0-940E-683A7121E1F0}" type="slidenum">
              <a:rPr lang="id-ID" smtClean="0"/>
              <a:t>‹#›</a:t>
            </a:fld>
            <a:endParaRPr lang="id-ID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14867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D6D2-D689-4930-B878-9F3716F4C235}" type="datetimeFigureOut">
              <a:rPr lang="id-ID" smtClean="0"/>
              <a:t>28/02/2020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79684-4AE0-4DE0-940E-683A7121E1F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47035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D6D2-D689-4930-B878-9F3716F4C235}" type="datetimeFigureOut">
              <a:rPr lang="id-ID" smtClean="0"/>
              <a:t>28/02/2020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79684-4AE0-4DE0-940E-683A7121E1F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4810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D6D2-D689-4930-B878-9F3716F4C235}" type="datetimeFigureOut">
              <a:rPr lang="id-ID" smtClean="0"/>
              <a:t>28/02/2020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79684-4AE0-4DE0-940E-683A7121E1F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30589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D6D2-D689-4930-B878-9F3716F4C235}" type="datetimeFigureOut">
              <a:rPr lang="id-ID" smtClean="0"/>
              <a:t>28/02/2020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79684-4AE0-4DE0-940E-683A7121E1F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02078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D6D2-D689-4930-B878-9F3716F4C235}" type="datetimeFigureOut">
              <a:rPr lang="id-ID" smtClean="0"/>
              <a:t>28/02/2020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79684-4AE0-4DE0-940E-683A7121E1F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146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D6D2-D689-4930-B878-9F3716F4C235}" type="datetimeFigureOut">
              <a:rPr lang="id-ID" smtClean="0"/>
              <a:t>28/02/2020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79684-4AE0-4DE0-940E-683A7121E1F0}" type="slidenum">
              <a:rPr lang="id-ID" smtClean="0"/>
              <a:t>‹#›</a:t>
            </a:fld>
            <a:endParaRPr lang="id-ID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4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27FD6D2-D689-4930-B878-9F3716F4C235}" type="datetimeFigureOut">
              <a:rPr lang="id-ID" smtClean="0"/>
              <a:t>28/02/2020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4579684-4AE0-4DE0-940E-683A7121E1F0}" type="slidenum">
              <a:rPr lang="id-ID" smtClean="0"/>
              <a:t>‹#›</a:t>
            </a:fld>
            <a:endParaRPr lang="id-ID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662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.pn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4.pn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4.png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4.png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4.png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4.pn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4.png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4.png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4.png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4.png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4.png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4.png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4.png"/><Relationship Id="rId4" Type="http://schemas.openxmlformats.org/officeDocument/2006/relationships/image" Target="../media/image4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4.png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4.png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4.png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4.png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4.png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4.png"/><Relationship Id="rId4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4.png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id-ID" sz="4400" b="1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LET’S MEMORIZE </a:t>
            </a:r>
            <a:r>
              <a:rPr lang="id-ID" sz="4400" b="1" dirty="0" smtClean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KATAKANA </a:t>
            </a:r>
            <a:r>
              <a:rPr lang="id-ID" sz="4400" b="1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WITH REAL PICTURE !</a:t>
            </a:r>
            <a:endParaRPr lang="id-ID" sz="4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sz="2400" dirty="0">
                <a:latin typeface="MS Mincho" panose="02020609040205080304" pitchFamily="49" charset="-128"/>
                <a:ea typeface="MS Mincho" panose="02020609040205080304" pitchFamily="49" charset="-128"/>
              </a:rPr>
              <a:t>じっさいのえで</a:t>
            </a:r>
            <a:r>
              <a:rPr lang="id-ID" altLang="ja-JP" sz="2400" dirty="0">
                <a:latin typeface="MS Mincho" panose="02020609040205080304" pitchFamily="49" charset="-128"/>
                <a:ea typeface="MS Mincho" panose="02020609040205080304" pitchFamily="49" charset="-128"/>
              </a:rPr>
              <a:t> </a:t>
            </a:r>
            <a:r>
              <a:rPr lang="ja-JP" altLang="en-US" sz="2400" dirty="0" smtClean="0">
                <a:latin typeface="MS Mincho" panose="02020609040205080304" pitchFamily="49" charset="-128"/>
                <a:ea typeface="MS Mincho" panose="02020609040205080304" pitchFamily="49" charset="-128"/>
              </a:rPr>
              <a:t>かたか</a:t>
            </a:r>
            <a:r>
              <a:rPr lang="ja-JP" altLang="en-US" sz="2400" dirty="0">
                <a:latin typeface="MS Mincho" panose="02020609040205080304" pitchFamily="49" charset="-128"/>
                <a:ea typeface="MS Mincho" panose="02020609040205080304" pitchFamily="49" charset="-128"/>
              </a:rPr>
              <a:t>な</a:t>
            </a:r>
            <a:r>
              <a:rPr lang="ja-JP" altLang="en-US" sz="2400" dirty="0" smtClean="0">
                <a:latin typeface="MS Mincho" panose="02020609040205080304" pitchFamily="49" charset="-128"/>
                <a:ea typeface="MS Mincho" panose="02020609040205080304" pitchFamily="49" charset="-128"/>
              </a:rPr>
              <a:t>を</a:t>
            </a:r>
            <a:endParaRPr lang="en-US" altLang="ja-JP" sz="2400" dirty="0">
              <a:latin typeface="MS Mincho" panose="02020609040205080304" pitchFamily="49" charset="-128"/>
              <a:ea typeface="MS Mincho" panose="02020609040205080304" pitchFamily="49" charset="-128"/>
            </a:endParaRPr>
          </a:p>
          <a:p>
            <a:r>
              <a:rPr lang="ja-JP" altLang="en-US" sz="2400" dirty="0">
                <a:latin typeface="MS Mincho" panose="02020609040205080304" pitchFamily="49" charset="-128"/>
                <a:ea typeface="MS Mincho" panose="02020609040205080304" pitchFamily="49" charset="-128"/>
              </a:rPr>
              <a:t>おぼえましょう！</a:t>
            </a:r>
            <a:endParaRPr lang="id-ID" sz="2400" dirty="0">
              <a:latin typeface="MS Mincho" panose="02020609040205080304" pitchFamily="49" charset="-128"/>
              <a:ea typeface="MS Mincho" panose="02020609040205080304" pitchFamily="49" charset="-128"/>
            </a:endParaRPr>
          </a:p>
          <a:p>
            <a:endParaRPr lang="id-ID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8683753" y="6241137"/>
            <a:ext cx="3200400" cy="301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d-ID" altLang="ja-JP" sz="1200" dirty="0" smtClean="0">
                <a:latin typeface="Abadi MT Condensed Light" panose="020B0306030101010103" pitchFamily="34" charset="0"/>
                <a:ea typeface="MS Mincho" panose="02020609040205080304" pitchFamily="49" charset="-128"/>
              </a:rPr>
              <a:t>NF-JLEP/IJSP - Marten Budina 2020</a:t>
            </a:r>
            <a:endParaRPr lang="en-US" altLang="ja-JP" sz="1200" dirty="0" smtClean="0">
              <a:latin typeface="Abadi MT Condensed Light" panose="020B0306030101010103" pitchFamily="34" charset="0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838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クラ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ス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2000" b="1" dirty="0" smtClean="0">
                <a:latin typeface="MS Gothic" panose="020B0609070205080204" pitchFamily="49" charset="-128"/>
                <a:ea typeface="MS Gothic" panose="020B0609070205080204" pitchFamily="49" charset="-128"/>
              </a:rPr>
              <a:t>ク</a:t>
            </a:r>
            <a:endParaRPr lang="id-ID" sz="1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3" b="24993"/>
          <a:stretch>
            <a:fillRect/>
          </a:stretch>
        </p:blipFill>
        <p:spPr/>
      </p:pic>
      <p:pic>
        <p:nvPicPr>
          <p:cNvPr id="2" name="oto0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1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5455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コンビ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ニ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2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コ</a:t>
            </a:r>
            <a:endParaRPr lang="id-ID" sz="1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58" t="17876" r="-4858" b="19838"/>
          <a:stretch/>
        </p:blipFill>
        <p:spPr/>
      </p:pic>
      <p:pic>
        <p:nvPicPr>
          <p:cNvPr id="2" name="oto0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1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697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コンピューター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2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コ</a:t>
            </a:r>
            <a:endParaRPr lang="id-ID" sz="1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3" b="24993"/>
          <a:stretch>
            <a:fillRect/>
          </a:stretch>
        </p:blipFill>
        <p:spPr>
          <a:xfrm>
            <a:off x="19878" y="-1"/>
            <a:ext cx="12188952" cy="4572000"/>
          </a:xfrm>
        </p:spPr>
      </p:pic>
      <p:pic>
        <p:nvPicPr>
          <p:cNvPr id="2" name="oto0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6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3939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スイ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ッチ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2000" b="1" dirty="0" smtClean="0">
                <a:latin typeface="MS Gothic" panose="020B0609070205080204" pitchFamily="49" charset="-128"/>
                <a:ea typeface="MS Gothic" panose="020B0609070205080204" pitchFamily="49" charset="-128"/>
              </a:rPr>
              <a:t>ス</a:t>
            </a:r>
            <a:endParaRPr lang="id-ID" sz="1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762" t="24741" r="-39762" b="24741"/>
          <a:stretch/>
        </p:blipFill>
        <p:spPr/>
      </p:pic>
      <p:pic>
        <p:nvPicPr>
          <p:cNvPr id="2" name="oto0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3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697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スーパー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2000" b="1" dirty="0" smtClean="0">
                <a:latin typeface="MS Gothic" panose="020B0609070205080204" pitchFamily="49" charset="-128"/>
                <a:ea typeface="MS Gothic" panose="020B0609070205080204" pitchFamily="49" charset="-128"/>
              </a:rPr>
              <a:t>ス</a:t>
            </a:r>
            <a:endParaRPr lang="id-ID" sz="1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5" b="42321"/>
          <a:stretch/>
        </p:blipFill>
        <p:spPr/>
      </p:pic>
      <p:pic>
        <p:nvPicPr>
          <p:cNvPr id="5" name="oto0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1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51515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センサ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ー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2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セ</a:t>
            </a:r>
            <a:endParaRPr lang="id-ID" sz="1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3" b="24993"/>
          <a:stretch>
            <a:fillRect/>
          </a:stretch>
        </p:blipFill>
        <p:spPr/>
      </p:pic>
      <p:pic>
        <p:nvPicPr>
          <p:cNvPr id="2" name="oto0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7113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0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697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ソ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フ</a:t>
            </a:r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ァー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2000" b="1" dirty="0" smtClean="0">
                <a:latin typeface="MS Gothic" panose="020B0609070205080204" pitchFamily="49" charset="-128"/>
                <a:ea typeface="MS Gothic" panose="020B0609070205080204" pitchFamily="49" charset="-128"/>
              </a:rPr>
              <a:t>ソ</a:t>
            </a:r>
            <a:endParaRPr lang="id-ID" sz="1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59" t="2577" r="-8659" b="2577"/>
          <a:stretch/>
        </p:blipFill>
        <p:spPr/>
      </p:pic>
      <p:pic>
        <p:nvPicPr>
          <p:cNvPr id="2" name="oto0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1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5455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タオ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ル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2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タ</a:t>
            </a:r>
            <a:endParaRPr lang="id-ID" sz="1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3" b="24993"/>
          <a:stretch>
            <a:fillRect/>
          </a:stretch>
        </p:blipFill>
        <p:spPr/>
      </p:pic>
      <p:pic>
        <p:nvPicPr>
          <p:cNvPr id="2" name="oto0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4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8485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タクシー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2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タ</a:t>
            </a:r>
            <a:endParaRPr lang="id-ID" sz="1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3" b="24993"/>
          <a:stretch>
            <a:fillRect/>
          </a:stretch>
        </p:blipFill>
        <p:spPr/>
      </p:pic>
      <p:pic>
        <p:nvPicPr>
          <p:cNvPr id="2" name="oto0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5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697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テーブ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ル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2000" b="1" dirty="0" smtClean="0">
                <a:latin typeface="MS Gothic" panose="020B0609070205080204" pitchFamily="49" charset="-128"/>
                <a:ea typeface="MS Gothic" panose="020B0609070205080204" pitchFamily="49" charset="-128"/>
              </a:rPr>
              <a:t>テ</a:t>
            </a:r>
            <a:endParaRPr lang="id-ID" sz="1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52" t="8739" r="-20952" b="8739"/>
          <a:stretch/>
        </p:blipFill>
        <p:spPr>
          <a:xfrm>
            <a:off x="3048" y="0"/>
            <a:ext cx="12188952" cy="4572000"/>
          </a:xfrm>
        </p:spPr>
      </p:pic>
      <p:pic>
        <p:nvPicPr>
          <p:cNvPr id="2" name="oto0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0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697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アイロ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ン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2000" b="1" dirty="0" smtClean="0">
                <a:latin typeface="MS Gothic" panose="020B0609070205080204" pitchFamily="49" charset="-128"/>
                <a:ea typeface="MS Gothic" panose="020B0609070205080204" pitchFamily="49" charset="-128"/>
              </a:rPr>
              <a:t>ア</a:t>
            </a:r>
            <a:endParaRPr lang="id-ID" sz="1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3" b="24993"/>
          <a:stretch>
            <a:fillRect/>
          </a:stretch>
        </p:blipFill>
        <p:spPr/>
      </p:pic>
      <p:pic>
        <p:nvPicPr>
          <p:cNvPr id="2" name="oto0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51515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テレビ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2000" b="1" dirty="0" smtClean="0">
                <a:latin typeface="MS Gothic" panose="020B0609070205080204" pitchFamily="49" charset="-128"/>
                <a:ea typeface="MS Gothic" panose="020B0609070205080204" pitchFamily="49" charset="-128"/>
              </a:rPr>
              <a:t>テ</a:t>
            </a:r>
            <a:endParaRPr lang="id-ID" sz="1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52" t="8739" r="-20952" b="8739"/>
          <a:stretch/>
        </p:blipFill>
        <p:spPr>
          <a:xfrm>
            <a:off x="0" y="0"/>
            <a:ext cx="12188952" cy="4572000"/>
          </a:xfrm>
        </p:spPr>
      </p:pic>
      <p:pic>
        <p:nvPicPr>
          <p:cNvPr id="7" name="oto0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8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48485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トイ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レ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2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ト</a:t>
            </a:r>
            <a:endParaRPr lang="id-ID" sz="1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34" b="35934"/>
          <a:stretch>
            <a:fillRect/>
          </a:stretch>
        </p:blipFill>
        <p:spPr/>
      </p:pic>
      <p:pic>
        <p:nvPicPr>
          <p:cNvPr id="2" name="oto05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7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5455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トマト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2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ト</a:t>
            </a:r>
            <a:endParaRPr lang="id-ID" sz="1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45" t="24741" r="-72145" b="24741"/>
          <a:stretch/>
        </p:blipFill>
        <p:spPr/>
      </p:pic>
      <p:pic>
        <p:nvPicPr>
          <p:cNvPr id="2" name="oto0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8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ノー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ト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2000" b="1" dirty="0" smtClean="0">
                <a:latin typeface="MS Gothic" panose="020B0609070205080204" pitchFamily="49" charset="-128"/>
                <a:ea typeface="MS Gothic" panose="020B0609070205080204" pitchFamily="49" charset="-128"/>
              </a:rPr>
              <a:t>ノ</a:t>
            </a:r>
            <a:endParaRPr lang="id-ID" sz="1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52" t="30591" r="-20952" b="27273"/>
          <a:stretch/>
        </p:blipFill>
        <p:spPr/>
      </p:pic>
      <p:pic>
        <p:nvPicPr>
          <p:cNvPr id="2" name="oto0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8485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フライパ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ン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2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フ</a:t>
            </a:r>
            <a:endParaRPr lang="id-ID" sz="1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2" b="36414"/>
          <a:stretch/>
        </p:blipFill>
        <p:spPr/>
      </p:pic>
      <p:pic>
        <p:nvPicPr>
          <p:cNvPr id="5" name="5.フライパ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1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フロン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ト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2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フ</a:t>
            </a:r>
            <a:endParaRPr lang="id-ID" sz="1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3" b="24993"/>
          <a:stretch>
            <a:fillRect/>
          </a:stretch>
        </p:blipFill>
        <p:spPr/>
      </p:pic>
      <p:pic>
        <p:nvPicPr>
          <p:cNvPr id="2" name="6.フロン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0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マーカ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ー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2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マ</a:t>
            </a:r>
            <a:endParaRPr lang="id-ID" sz="1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7" b="16329"/>
          <a:stretch/>
        </p:blipFill>
        <p:spPr/>
      </p:pic>
      <p:pic>
        <p:nvPicPr>
          <p:cNvPr id="2" name="7.マーカー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8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マイ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ク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2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マ</a:t>
            </a:r>
            <a:endParaRPr lang="id-ID" sz="1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57200"/>
          <a:stretch/>
        </p:blipFill>
        <p:spPr/>
      </p:pic>
      <p:pic>
        <p:nvPicPr>
          <p:cNvPr id="2" name="8.マイク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6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マ</a:t>
            </a:r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ウス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2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モ</a:t>
            </a:r>
            <a:endParaRPr lang="id-ID" sz="1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52" t="27434" r="-20952" b="27434"/>
          <a:stretch/>
        </p:blipFill>
        <p:spPr/>
      </p:pic>
      <p:pic>
        <p:nvPicPr>
          <p:cNvPr id="2" name="10.マウ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6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ミル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ク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2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ミ</a:t>
            </a:r>
            <a:endParaRPr lang="id-ID" sz="1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3" b="24993"/>
          <a:stretch>
            <a:fillRect/>
          </a:stretch>
        </p:blipFill>
        <p:spPr/>
      </p:pic>
      <p:pic>
        <p:nvPicPr>
          <p:cNvPr id="2" name="9.ミルク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4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アボカド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17" t="28833" r="-17717" b="28833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2000" b="1" dirty="0" smtClean="0">
                <a:latin typeface="MS Gothic" panose="020B0609070205080204" pitchFamily="49" charset="-128"/>
                <a:ea typeface="MS Gothic" panose="020B0609070205080204" pitchFamily="49" charset="-128"/>
              </a:rPr>
              <a:t>ア</a:t>
            </a:r>
            <a:endParaRPr lang="id-ID" sz="1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" name="oto0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7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48485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リモコ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ン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2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リ</a:t>
            </a:r>
            <a:endParaRPr lang="id-ID" sz="1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742" t="26730" r="-56742" b="22752"/>
          <a:stretch/>
        </p:blipFill>
        <p:spPr/>
      </p:pic>
      <p:pic>
        <p:nvPicPr>
          <p:cNvPr id="2" name="11.リモコ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5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ロ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ッ</a:t>
            </a:r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カー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2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ロ</a:t>
            </a:r>
            <a:endParaRPr lang="id-ID" sz="1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52" t="8739" r="-20952" b="8739"/>
          <a:stretch/>
        </p:blipFill>
        <p:spPr/>
      </p:pic>
      <p:pic>
        <p:nvPicPr>
          <p:cNvPr id="2" name="12.ロッカー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7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ガスコン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ロ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2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ガ</a:t>
            </a:r>
            <a:endParaRPr lang="id-ID" sz="1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3" b="24993"/>
          <a:stretch>
            <a:fillRect/>
          </a:stretch>
        </p:blipFill>
        <p:spPr/>
      </p:pic>
      <p:pic>
        <p:nvPicPr>
          <p:cNvPr id="2" name="13.ガスコン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2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キ</a:t>
            </a:r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ャベ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ツ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1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キャ</a:t>
            </a:r>
            <a:endParaRPr lang="id-ID" sz="11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52" t="21968" r="-20952" b="41889"/>
          <a:stretch/>
        </p:blipFill>
        <p:spPr/>
      </p:pic>
      <p:pic>
        <p:nvPicPr>
          <p:cNvPr id="2" name="14.キャベ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4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グリ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ル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1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グ</a:t>
            </a:r>
            <a:endParaRPr lang="id-ID" sz="11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58" t="12972" r="-4858" b="24742"/>
          <a:stretch/>
        </p:blipFill>
        <p:spPr/>
      </p:pic>
      <p:pic>
        <p:nvPicPr>
          <p:cNvPr id="2" name="15.グリル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7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ジ</a:t>
            </a:r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ャケ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ット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1000" b="1" dirty="0" smtClean="0">
                <a:latin typeface="MS Gothic" panose="020B0609070205080204" pitchFamily="49" charset="-128"/>
                <a:ea typeface="MS Gothic" panose="020B0609070205080204" pitchFamily="49" charset="-128"/>
              </a:rPr>
              <a:t>ジャ</a:t>
            </a:r>
            <a:endParaRPr lang="id-ID" sz="11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56" t="5648" r="-31156" b="43834"/>
          <a:stretch/>
        </p:blipFill>
        <p:spPr/>
      </p:pic>
      <p:pic>
        <p:nvPicPr>
          <p:cNvPr id="2" name="16.ジャケッ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9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ド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ア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1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ド</a:t>
            </a:r>
            <a:endParaRPr lang="id-ID" sz="11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45" t="18471" r="-72145" b="18471"/>
          <a:stretch/>
        </p:blipFill>
        <p:spPr/>
      </p:pic>
      <p:pic>
        <p:nvPicPr>
          <p:cNvPr id="2" name="17.ドア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5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ドレ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ッ</a:t>
            </a:r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シン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グ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1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ド</a:t>
            </a:r>
            <a:endParaRPr lang="id-ID" sz="11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885" t="8058" r="-105885" b="8058"/>
          <a:stretch/>
        </p:blipFill>
        <p:spPr/>
      </p:pic>
      <p:pic>
        <p:nvPicPr>
          <p:cNvPr id="2" name="18.ドレッシング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0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バ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ス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1000" b="1" dirty="0" smtClean="0">
                <a:latin typeface="MS Gothic" panose="020B0609070205080204" pitchFamily="49" charset="-128"/>
                <a:ea typeface="MS Gothic" panose="020B0609070205080204" pitchFamily="49" charset="-128"/>
              </a:rPr>
              <a:t>バ</a:t>
            </a:r>
            <a:endParaRPr lang="id-ID" sz="11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58" t="12481" r="-4858" b="25233"/>
          <a:stretch/>
        </p:blipFill>
        <p:spPr/>
      </p:pic>
      <p:pic>
        <p:nvPicPr>
          <p:cNvPr id="2" name="19.バ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2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パソコ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ン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1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パ</a:t>
            </a:r>
            <a:endParaRPr lang="id-ID" sz="11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52" t="5872" r="-20952" b="5872"/>
          <a:stretch/>
        </p:blipFill>
        <p:spPr/>
      </p:pic>
      <p:pic>
        <p:nvPicPr>
          <p:cNvPr id="2" name="20.パソコ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3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エアコ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ン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2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エ</a:t>
            </a:r>
            <a:endParaRPr lang="id-ID" sz="1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0" b="27356"/>
          <a:stretch/>
        </p:blipFill>
        <p:spPr/>
      </p:pic>
      <p:pic>
        <p:nvPicPr>
          <p:cNvPr id="2" name="oto0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7113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5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54545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バナ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ナ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1000" b="1" dirty="0" smtClean="0">
                <a:latin typeface="MS Gothic" panose="020B0609070205080204" pitchFamily="49" charset="-128"/>
                <a:ea typeface="MS Gothic" panose="020B0609070205080204" pitchFamily="49" charset="-128"/>
              </a:rPr>
              <a:t>バ</a:t>
            </a:r>
            <a:endParaRPr lang="id-ID" sz="11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97" b="38371"/>
          <a:stretch/>
        </p:blipFill>
        <p:spPr/>
      </p:pic>
      <p:pic>
        <p:nvPicPr>
          <p:cNvPr id="2" name="21.バナナ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8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パ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ン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1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パ</a:t>
            </a:r>
            <a:endParaRPr lang="id-ID" sz="11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3" b="24993"/>
          <a:stretch>
            <a:fillRect/>
          </a:stretch>
        </p:blipFill>
        <p:spPr/>
      </p:pic>
      <p:pic>
        <p:nvPicPr>
          <p:cNvPr id="2" name="22.パ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4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プリ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ン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1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プ</a:t>
            </a:r>
            <a:endParaRPr lang="id-ID" sz="11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56" t="44232" r="-31156" b="5250"/>
          <a:stretch/>
        </p:blipFill>
        <p:spPr/>
      </p:pic>
      <p:pic>
        <p:nvPicPr>
          <p:cNvPr id="2" name="23.プリ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0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プロジェクター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1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プ</a:t>
            </a:r>
            <a:endParaRPr lang="id-ID" sz="11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31" t="15470" r="-21431" b="15470"/>
          <a:stretch/>
        </p:blipFill>
        <p:spPr/>
      </p:pic>
      <p:pic>
        <p:nvPicPr>
          <p:cNvPr id="2" name="24.プロジェクター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2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ブロ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ッ</a:t>
            </a:r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コリー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1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ブ</a:t>
            </a:r>
            <a:endParaRPr lang="id-ID" sz="11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52" t="13671" r="-20952" b="44194"/>
          <a:stretch/>
        </p:blipFill>
        <p:spPr/>
      </p:pic>
      <p:pic>
        <p:nvPicPr>
          <p:cNvPr id="2" name="25.ブロッコリー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9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ポス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ト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1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ポ</a:t>
            </a:r>
            <a:endParaRPr lang="id-ID" sz="11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885" t="794" r="-105885" b="15324"/>
          <a:stretch/>
        </p:blipFill>
        <p:spPr/>
      </p:pic>
      <p:pic>
        <p:nvPicPr>
          <p:cNvPr id="2" name="26.ポス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2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ボタ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ン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1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ボ</a:t>
            </a:r>
            <a:endParaRPr lang="id-ID" sz="11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45" t="18471" r="-72145" b="18471"/>
          <a:stretch/>
        </p:blipFill>
        <p:spPr/>
      </p:pic>
      <p:pic>
        <p:nvPicPr>
          <p:cNvPr id="2" name="27.ボタ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9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ポテ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ト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1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ポ</a:t>
            </a:r>
            <a:endParaRPr lang="id-ID" sz="11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4" b="10422"/>
          <a:stretch/>
        </p:blipFill>
        <p:spPr/>
      </p:pic>
      <p:pic>
        <p:nvPicPr>
          <p:cNvPr id="2" name="28.ポテ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1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エレベーター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2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エ</a:t>
            </a:r>
            <a:endParaRPr lang="id-ID" sz="1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44" t="5872" r="-27444" b="5872"/>
          <a:stretch/>
        </p:blipFill>
        <p:spPr/>
      </p:pic>
      <p:pic>
        <p:nvPicPr>
          <p:cNvPr id="2" name="oto0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5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697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オーブ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ン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2000" b="1" dirty="0" smtClean="0">
                <a:latin typeface="MS Gothic" panose="020B0609070205080204" pitchFamily="49" charset="-128"/>
                <a:ea typeface="MS Gothic" panose="020B0609070205080204" pitchFamily="49" charset="-128"/>
              </a:rPr>
              <a:t>オ</a:t>
            </a:r>
            <a:endParaRPr lang="id-ID" sz="1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56" t="6376" r="-31156" b="16138"/>
          <a:stretch/>
        </p:blipFill>
        <p:spPr/>
      </p:pic>
      <p:pic>
        <p:nvPicPr>
          <p:cNvPr id="2" name="oto0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6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697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オニオン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2000" b="1" dirty="0" smtClean="0">
                <a:latin typeface="MS Gothic" panose="020B0609070205080204" pitchFamily="49" charset="-128"/>
                <a:ea typeface="MS Gothic" panose="020B0609070205080204" pitchFamily="49" charset="-128"/>
              </a:rPr>
              <a:t>オ</a:t>
            </a:r>
            <a:endParaRPr lang="id-ID" sz="1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52" t="8739" r="-20952" b="8739"/>
          <a:stretch/>
        </p:blipFill>
        <p:spPr/>
      </p:pic>
      <p:pic>
        <p:nvPicPr>
          <p:cNvPr id="2" name="oto0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6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8485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カ</a:t>
            </a:r>
            <a:r>
              <a:rPr lang="ja-JP" altLang="en-US" sz="7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ップ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2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カ</a:t>
            </a:r>
            <a:endParaRPr lang="id-ID" sz="1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743" t="16649" r="-92743" b="13341"/>
          <a:stretch/>
        </p:blipFill>
        <p:spPr/>
      </p:pic>
      <p:pic>
        <p:nvPicPr>
          <p:cNvPr id="2" name="oto0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697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7200" b="1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カレンダー</a:t>
            </a:r>
            <a:endParaRPr lang="id-ID" sz="72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12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カ</a:t>
            </a:r>
            <a:endParaRPr lang="id-ID" sz="1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742" t="11136" r="-56742" b="18854"/>
          <a:stretch/>
        </p:blipFill>
        <p:spPr/>
      </p:pic>
      <p:pic>
        <p:nvPicPr>
          <p:cNvPr id="2" name="oto0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9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697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1082</TotalTime>
  <Words>258</Words>
  <Application>Microsoft Office PowerPoint</Application>
  <PresentationFormat>Widescreen</PresentationFormat>
  <Paragraphs>96</Paragraphs>
  <Slides>47</Slides>
  <Notes>0</Notes>
  <HiddenSlides>0</HiddenSlides>
  <MMClips>46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MS Gothic</vt:lpstr>
      <vt:lpstr>MS Mincho</vt:lpstr>
      <vt:lpstr>MS PGothic</vt:lpstr>
      <vt:lpstr>Abadi MT Condensed Light</vt:lpstr>
      <vt:lpstr>Consolas</vt:lpstr>
      <vt:lpstr>Tw Cen MT</vt:lpstr>
      <vt:lpstr>Tw Cen MT Condensed</vt:lpstr>
      <vt:lpstr>Wingdings 3</vt:lpstr>
      <vt:lpstr>Integral</vt:lpstr>
      <vt:lpstr>LET’S MEMORIZE KATAKANA WITH REAL PICTURE !</vt:lpstr>
      <vt:lpstr>アイロン</vt:lpstr>
      <vt:lpstr>アボカド</vt:lpstr>
      <vt:lpstr>エアコン</vt:lpstr>
      <vt:lpstr>エレベーター</vt:lpstr>
      <vt:lpstr>オーブン</vt:lpstr>
      <vt:lpstr>オニオン</vt:lpstr>
      <vt:lpstr>カップ</vt:lpstr>
      <vt:lpstr>カレンダー</vt:lpstr>
      <vt:lpstr>クラス</vt:lpstr>
      <vt:lpstr>コンビニ</vt:lpstr>
      <vt:lpstr>コンピューター</vt:lpstr>
      <vt:lpstr>スイッチ</vt:lpstr>
      <vt:lpstr>スーパー</vt:lpstr>
      <vt:lpstr>センサー</vt:lpstr>
      <vt:lpstr>ソファー</vt:lpstr>
      <vt:lpstr>タオル</vt:lpstr>
      <vt:lpstr>タクシー</vt:lpstr>
      <vt:lpstr>テーブル</vt:lpstr>
      <vt:lpstr>テレビ</vt:lpstr>
      <vt:lpstr>トイレ</vt:lpstr>
      <vt:lpstr>トマト</vt:lpstr>
      <vt:lpstr>ノート</vt:lpstr>
      <vt:lpstr>フライパン</vt:lpstr>
      <vt:lpstr>フロント</vt:lpstr>
      <vt:lpstr>マーカー</vt:lpstr>
      <vt:lpstr>マイク</vt:lpstr>
      <vt:lpstr>マウス</vt:lpstr>
      <vt:lpstr>ミルク</vt:lpstr>
      <vt:lpstr>リモコン</vt:lpstr>
      <vt:lpstr>ロッカー</vt:lpstr>
      <vt:lpstr>ガスコンロ</vt:lpstr>
      <vt:lpstr>キャベツ</vt:lpstr>
      <vt:lpstr>グリル</vt:lpstr>
      <vt:lpstr>ジャケット</vt:lpstr>
      <vt:lpstr>ドア</vt:lpstr>
      <vt:lpstr>ドレッシング</vt:lpstr>
      <vt:lpstr>バス</vt:lpstr>
      <vt:lpstr>パソコン</vt:lpstr>
      <vt:lpstr>バナナ</vt:lpstr>
      <vt:lpstr>パン</vt:lpstr>
      <vt:lpstr>プリン</vt:lpstr>
      <vt:lpstr>プロジェクター</vt:lpstr>
      <vt:lpstr>ブロッコリー</vt:lpstr>
      <vt:lpstr>ポスト</vt:lpstr>
      <vt:lpstr>ボタン</vt:lpstr>
      <vt:lpstr>ポテト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maruten</dc:creator>
  <cp:lastModifiedBy>maruten</cp:lastModifiedBy>
  <cp:revision>63</cp:revision>
  <dcterms:created xsi:type="dcterms:W3CDTF">2020-02-13T08:11:04Z</dcterms:created>
  <dcterms:modified xsi:type="dcterms:W3CDTF">2020-02-28T02:25:21Z</dcterms:modified>
</cp:coreProperties>
</file>