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8"/>
  </p:notesMasterIdLst>
  <p:sldIdLst>
    <p:sldId id="256" r:id="rId2"/>
    <p:sldId id="292" r:id="rId3"/>
    <p:sldId id="290" r:id="rId4"/>
    <p:sldId id="325" r:id="rId5"/>
    <p:sldId id="306" r:id="rId6"/>
    <p:sldId id="262" r:id="rId7"/>
    <p:sldId id="315" r:id="rId8"/>
    <p:sldId id="311" r:id="rId9"/>
    <p:sldId id="302" r:id="rId10"/>
    <p:sldId id="280" r:id="rId11"/>
    <p:sldId id="260" r:id="rId12"/>
    <p:sldId id="321" r:id="rId13"/>
    <p:sldId id="320" r:id="rId14"/>
    <p:sldId id="319" r:id="rId15"/>
    <p:sldId id="265" r:id="rId16"/>
    <p:sldId id="288" r:id="rId17"/>
    <p:sldId id="318" r:id="rId18"/>
    <p:sldId id="257" r:id="rId19"/>
    <p:sldId id="354" r:id="rId20"/>
    <p:sldId id="343" r:id="rId21"/>
    <p:sldId id="326" r:id="rId22"/>
    <p:sldId id="285" r:id="rId23"/>
    <p:sldId id="328" r:id="rId24"/>
    <p:sldId id="327" r:id="rId25"/>
    <p:sldId id="329" r:id="rId26"/>
    <p:sldId id="275" r:id="rId27"/>
    <p:sldId id="316" r:id="rId28"/>
    <p:sldId id="303" r:id="rId29"/>
    <p:sldId id="330" r:id="rId30"/>
    <p:sldId id="331" r:id="rId31"/>
    <p:sldId id="287" r:id="rId32"/>
    <p:sldId id="309" r:id="rId33"/>
    <p:sldId id="293" r:id="rId34"/>
    <p:sldId id="323" r:id="rId35"/>
    <p:sldId id="355" r:id="rId36"/>
    <p:sldId id="271" r:id="rId37"/>
    <p:sldId id="313" r:id="rId38"/>
    <p:sldId id="307" r:id="rId39"/>
    <p:sldId id="332" r:id="rId40"/>
    <p:sldId id="286" r:id="rId41"/>
    <p:sldId id="298" r:id="rId42"/>
    <p:sldId id="333" r:id="rId43"/>
    <p:sldId id="357" r:id="rId44"/>
    <p:sldId id="334" r:id="rId45"/>
    <p:sldId id="322" r:id="rId46"/>
    <p:sldId id="358" r:id="rId47"/>
    <p:sldId id="359" r:id="rId48"/>
    <p:sldId id="335" r:id="rId49"/>
    <p:sldId id="360" r:id="rId50"/>
    <p:sldId id="268" r:id="rId51"/>
    <p:sldId id="276" r:id="rId52"/>
    <p:sldId id="295" r:id="rId53"/>
    <p:sldId id="284" r:id="rId54"/>
    <p:sldId id="336" r:id="rId55"/>
    <p:sldId id="361" r:id="rId56"/>
    <p:sldId id="296" r:id="rId57"/>
    <p:sldId id="301" r:id="rId58"/>
    <p:sldId id="278" r:id="rId59"/>
    <p:sldId id="272" r:id="rId60"/>
    <p:sldId id="297" r:id="rId61"/>
    <p:sldId id="338" r:id="rId62"/>
    <p:sldId id="274" r:id="rId63"/>
    <p:sldId id="277" r:id="rId64"/>
    <p:sldId id="362" r:id="rId65"/>
    <p:sldId id="363" r:id="rId66"/>
    <p:sldId id="339" r:id="rId67"/>
    <p:sldId id="364" r:id="rId68"/>
    <p:sldId id="305" r:id="rId69"/>
    <p:sldId id="365" r:id="rId70"/>
    <p:sldId id="348" r:id="rId71"/>
    <p:sldId id="281" r:id="rId72"/>
    <p:sldId id="340" r:id="rId73"/>
    <p:sldId id="366" r:id="rId74"/>
    <p:sldId id="367" r:id="rId75"/>
    <p:sldId id="368" r:id="rId76"/>
    <p:sldId id="347" r:id="rId77"/>
    <p:sldId id="370" r:id="rId78"/>
    <p:sldId id="369" r:id="rId79"/>
    <p:sldId id="299" r:id="rId80"/>
    <p:sldId id="300" r:id="rId81"/>
    <p:sldId id="341" r:id="rId82"/>
    <p:sldId id="304" r:id="rId83"/>
    <p:sldId id="342" r:id="rId84"/>
    <p:sldId id="294" r:id="rId85"/>
    <p:sldId id="349" r:id="rId86"/>
    <p:sldId id="371" r:id="rId87"/>
    <p:sldId id="283" r:id="rId88"/>
    <p:sldId id="263" r:id="rId89"/>
    <p:sldId id="266" r:id="rId90"/>
    <p:sldId id="261" r:id="rId91"/>
    <p:sldId id="279" r:id="rId92"/>
    <p:sldId id="264" r:id="rId93"/>
    <p:sldId id="356" r:id="rId94"/>
    <p:sldId id="352" r:id="rId95"/>
    <p:sldId id="310" r:id="rId96"/>
    <p:sldId id="267" r:id="rId97"/>
    <p:sldId id="317" r:id="rId98"/>
    <p:sldId id="344" r:id="rId99"/>
    <p:sldId id="273" r:id="rId100"/>
    <p:sldId id="345" r:id="rId101"/>
    <p:sldId id="282" r:id="rId102"/>
    <p:sldId id="350" r:id="rId103"/>
    <p:sldId id="351" r:id="rId104"/>
    <p:sldId id="346" r:id="rId105"/>
    <p:sldId id="324" r:id="rId106"/>
    <p:sldId id="353" r:id="rId107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87" autoAdjust="0"/>
    <p:restoredTop sz="94660"/>
  </p:normalViewPr>
  <p:slideViewPr>
    <p:cSldViewPr snapToGrid="0">
      <p:cViewPr varScale="1">
        <p:scale>
          <a:sx n="52" d="100"/>
          <a:sy n="52" d="100"/>
        </p:scale>
        <p:origin x="47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569B4-18AE-48F3-AC37-086507DEDC5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99FDC-6460-457D-9399-0DFB365CA6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9080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9FDC-6460-457D-9399-0DFB365CA6E0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894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99FDC-6460-457D-9399-0DFB365CA6E0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5240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6BBE078-F656-4DF4-9829-477FD029DC9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F8FE-FBC6-4040-B6D3-F543B09DDDB7}" type="slidenum">
              <a:rPr lang="id-ID" smtClean="0"/>
              <a:t>‹#›</a:t>
            </a:fld>
            <a:endParaRPr lang="id-ID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68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E078-F656-4DF4-9829-477FD029DC9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F8FE-FBC6-4040-B6D3-F543B09DDDB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206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E078-F656-4DF4-9829-477FD029DC9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F8FE-FBC6-4040-B6D3-F543B09DDDB7}" type="slidenum">
              <a:rPr lang="id-ID" smtClean="0"/>
              <a:t>‹#›</a:t>
            </a:fld>
            <a:endParaRPr lang="id-ID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484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E078-F656-4DF4-9829-477FD029DC9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F8FE-FBC6-4040-B6D3-F543B09DDDB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844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E078-F656-4DF4-9829-477FD029DC9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F8FE-FBC6-4040-B6D3-F543B09DDDB7}" type="slidenum">
              <a:rPr lang="id-ID" smtClean="0"/>
              <a:t>‹#›</a:t>
            </a:fld>
            <a:endParaRPr lang="id-ID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3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E078-F656-4DF4-9829-477FD029DC9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F8FE-FBC6-4040-B6D3-F543B09DDDB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9386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E078-F656-4DF4-9829-477FD029DC9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F8FE-FBC6-4040-B6D3-F543B09DDDB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516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E078-F656-4DF4-9829-477FD029DC9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F8FE-FBC6-4040-B6D3-F543B09DDDB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6617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E078-F656-4DF4-9829-477FD029DC9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F8FE-FBC6-4040-B6D3-F543B09DDDB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492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E078-F656-4DF4-9829-477FD029DC9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F8FE-FBC6-4040-B6D3-F543B09DDDB7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465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BE078-F656-4DF4-9829-477FD029DC9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F8FE-FBC6-4040-B6D3-F543B09DDDB7}" type="slidenum">
              <a:rPr lang="id-ID" smtClean="0"/>
              <a:t>‹#›</a:t>
            </a:fld>
            <a:endParaRPr lang="id-ID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26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6BBE078-F656-4DF4-9829-477FD029DC9F}" type="datetimeFigureOut">
              <a:rPr lang="id-ID" smtClean="0"/>
              <a:t>28/02/2020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C36F8FE-FBC6-4040-B6D3-F543B09DDDB7}" type="slidenum">
              <a:rPr lang="id-ID" smtClean="0"/>
              <a:t>‹#›</a:t>
            </a:fld>
            <a:endParaRPr lang="id-ID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88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8.mp3"/><Relationship Id="rId1" Type="http://schemas.microsoft.com/office/2007/relationships/media" Target="../media/media98.mp3"/><Relationship Id="rId5" Type="http://schemas.openxmlformats.org/officeDocument/2006/relationships/image" Target="../media/image3.png"/><Relationship Id="rId4" Type="http://schemas.openxmlformats.org/officeDocument/2006/relationships/image" Target="../media/image100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9.mp3"/><Relationship Id="rId1" Type="http://schemas.microsoft.com/office/2007/relationships/media" Target="../media/media99.mp3"/><Relationship Id="rId5" Type="http://schemas.openxmlformats.org/officeDocument/2006/relationships/image" Target="../media/image3.png"/><Relationship Id="rId4" Type="http://schemas.openxmlformats.org/officeDocument/2006/relationships/image" Target="../media/image10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0.mp3"/><Relationship Id="rId1" Type="http://schemas.microsoft.com/office/2007/relationships/media" Target="../media/media100.mp3"/><Relationship Id="rId5" Type="http://schemas.openxmlformats.org/officeDocument/2006/relationships/image" Target="../media/image3.png"/><Relationship Id="rId4" Type="http://schemas.openxmlformats.org/officeDocument/2006/relationships/image" Target="../media/image10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1.mp3"/><Relationship Id="rId1" Type="http://schemas.microsoft.com/office/2007/relationships/media" Target="../media/media101.mp3"/><Relationship Id="rId5" Type="http://schemas.openxmlformats.org/officeDocument/2006/relationships/image" Target="../media/image3.png"/><Relationship Id="rId4" Type="http://schemas.openxmlformats.org/officeDocument/2006/relationships/image" Target="../media/image10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2.mp3"/><Relationship Id="rId1" Type="http://schemas.microsoft.com/office/2007/relationships/media" Target="../media/media102.mp3"/><Relationship Id="rId5" Type="http://schemas.openxmlformats.org/officeDocument/2006/relationships/image" Target="../media/image3.png"/><Relationship Id="rId4" Type="http://schemas.openxmlformats.org/officeDocument/2006/relationships/image" Target="../media/image10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3.mp3"/><Relationship Id="rId1" Type="http://schemas.microsoft.com/office/2007/relationships/media" Target="../media/media103.mp3"/><Relationship Id="rId5" Type="http://schemas.openxmlformats.org/officeDocument/2006/relationships/image" Target="../media/image3.png"/><Relationship Id="rId4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4.mp3"/><Relationship Id="rId1" Type="http://schemas.microsoft.com/office/2007/relationships/media" Target="../media/media104.mp3"/><Relationship Id="rId5" Type="http://schemas.openxmlformats.org/officeDocument/2006/relationships/image" Target="../media/image3.png"/><Relationship Id="rId4" Type="http://schemas.openxmlformats.org/officeDocument/2006/relationships/image" Target="../media/image10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3.png"/><Relationship Id="rId4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3.png"/><Relationship Id="rId4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3.png"/><Relationship Id="rId4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3.png"/><Relationship Id="rId4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3.png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5" Type="http://schemas.openxmlformats.org/officeDocument/2006/relationships/image" Target="../media/image3.png"/><Relationship Id="rId4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5" Type="http://schemas.openxmlformats.org/officeDocument/2006/relationships/image" Target="../media/image59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9.mp3"/><Relationship Id="rId1" Type="http://schemas.microsoft.com/office/2007/relationships/media" Target="../media/media59.mp3"/><Relationship Id="rId5" Type="http://schemas.openxmlformats.org/officeDocument/2006/relationships/image" Target="../media/image3.png"/><Relationship Id="rId4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5" Type="http://schemas.openxmlformats.org/officeDocument/2006/relationships/image" Target="../media/image3.png"/><Relationship Id="rId4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5" Type="http://schemas.openxmlformats.org/officeDocument/2006/relationships/image" Target="../media/image3.png"/><Relationship Id="rId4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5" Type="http://schemas.openxmlformats.org/officeDocument/2006/relationships/image" Target="../media/image3.png"/><Relationship Id="rId4" Type="http://schemas.openxmlformats.org/officeDocument/2006/relationships/image" Target="../media/image64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5" Type="http://schemas.openxmlformats.org/officeDocument/2006/relationships/image" Target="../media/image3.png"/><Relationship Id="rId4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5" Type="http://schemas.openxmlformats.org/officeDocument/2006/relationships/image" Target="../media/image3.png"/><Relationship Id="rId4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5.mp3"/><Relationship Id="rId1" Type="http://schemas.microsoft.com/office/2007/relationships/media" Target="../media/media65.mp3"/><Relationship Id="rId5" Type="http://schemas.openxmlformats.org/officeDocument/2006/relationships/image" Target="../media/image3.png"/><Relationship Id="rId4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5" Type="http://schemas.openxmlformats.org/officeDocument/2006/relationships/image" Target="../media/image3.png"/><Relationship Id="rId4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7.mp3"/><Relationship Id="rId1" Type="http://schemas.microsoft.com/office/2007/relationships/media" Target="../media/media67.mp3"/><Relationship Id="rId5" Type="http://schemas.openxmlformats.org/officeDocument/2006/relationships/image" Target="../media/image3.png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5" Type="http://schemas.openxmlformats.org/officeDocument/2006/relationships/image" Target="../media/image3.png"/><Relationship Id="rId4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9.mp3"/><Relationship Id="rId1" Type="http://schemas.microsoft.com/office/2007/relationships/media" Target="../media/media69.mp3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5" Type="http://schemas.openxmlformats.org/officeDocument/2006/relationships/image" Target="../media/image3.png"/><Relationship Id="rId4" Type="http://schemas.openxmlformats.org/officeDocument/2006/relationships/image" Target="../media/image7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1.mp3"/><Relationship Id="rId1" Type="http://schemas.microsoft.com/office/2007/relationships/media" Target="../media/media71.mp3"/><Relationship Id="rId5" Type="http://schemas.openxmlformats.org/officeDocument/2006/relationships/image" Target="../media/image3.png"/><Relationship Id="rId4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2.mp3"/><Relationship Id="rId1" Type="http://schemas.microsoft.com/office/2007/relationships/media" Target="../media/media72.mp3"/><Relationship Id="rId5" Type="http://schemas.openxmlformats.org/officeDocument/2006/relationships/image" Target="../media/image3.png"/><Relationship Id="rId4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5" Type="http://schemas.openxmlformats.org/officeDocument/2006/relationships/image" Target="../media/image3.png"/><Relationship Id="rId4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4.mp3"/><Relationship Id="rId1" Type="http://schemas.microsoft.com/office/2007/relationships/media" Target="../media/media74.mp3"/><Relationship Id="rId5" Type="http://schemas.openxmlformats.org/officeDocument/2006/relationships/image" Target="../media/image3.png"/><Relationship Id="rId4" Type="http://schemas.openxmlformats.org/officeDocument/2006/relationships/image" Target="../media/image76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5.mp3"/><Relationship Id="rId1" Type="http://schemas.microsoft.com/office/2007/relationships/media" Target="../media/media75.mp3"/><Relationship Id="rId5" Type="http://schemas.openxmlformats.org/officeDocument/2006/relationships/image" Target="../media/image3.png"/><Relationship Id="rId4" Type="http://schemas.openxmlformats.org/officeDocument/2006/relationships/image" Target="../media/image77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5" Type="http://schemas.openxmlformats.org/officeDocument/2006/relationships/image" Target="../media/image78.jp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5" Type="http://schemas.openxmlformats.org/officeDocument/2006/relationships/image" Target="../media/image3.png"/><Relationship Id="rId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8.mp3"/><Relationship Id="rId1" Type="http://schemas.microsoft.com/office/2007/relationships/media" Target="../media/media78.mp3"/><Relationship Id="rId5" Type="http://schemas.openxmlformats.org/officeDocument/2006/relationships/image" Target="../media/image3.png"/><Relationship Id="rId4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9.mp3"/><Relationship Id="rId1" Type="http://schemas.microsoft.com/office/2007/relationships/media" Target="../media/media79.mp3"/><Relationship Id="rId5" Type="http://schemas.openxmlformats.org/officeDocument/2006/relationships/image" Target="../media/image3.png"/><Relationship Id="rId4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0.mp3"/><Relationship Id="rId1" Type="http://schemas.microsoft.com/office/2007/relationships/media" Target="../media/media80.mp3"/><Relationship Id="rId5" Type="http://schemas.openxmlformats.org/officeDocument/2006/relationships/image" Target="../media/image3.png"/><Relationship Id="rId4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1.mp3"/><Relationship Id="rId1" Type="http://schemas.microsoft.com/office/2007/relationships/media" Target="../media/media81.mp3"/><Relationship Id="rId5" Type="http://schemas.openxmlformats.org/officeDocument/2006/relationships/image" Target="../media/image3.png"/><Relationship Id="rId4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2.mp3"/><Relationship Id="rId1" Type="http://schemas.microsoft.com/office/2007/relationships/media" Target="../media/media82.mp3"/><Relationship Id="rId5" Type="http://schemas.openxmlformats.org/officeDocument/2006/relationships/image" Target="../media/image3.png"/><Relationship Id="rId4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3.mp3"/><Relationship Id="rId1" Type="http://schemas.microsoft.com/office/2007/relationships/media" Target="../media/media83.mp3"/><Relationship Id="rId5" Type="http://schemas.openxmlformats.org/officeDocument/2006/relationships/image" Target="../media/image3.png"/><Relationship Id="rId4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4.mp3"/><Relationship Id="rId1" Type="http://schemas.microsoft.com/office/2007/relationships/media" Target="../media/media84.mp3"/><Relationship Id="rId5" Type="http://schemas.openxmlformats.org/officeDocument/2006/relationships/image" Target="../media/image3.png"/><Relationship Id="rId4" Type="http://schemas.openxmlformats.org/officeDocument/2006/relationships/image" Target="../media/image86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5.mp3"/><Relationship Id="rId1" Type="http://schemas.microsoft.com/office/2007/relationships/media" Target="../media/media85.mp3"/><Relationship Id="rId5" Type="http://schemas.openxmlformats.org/officeDocument/2006/relationships/image" Target="../media/image3.png"/><Relationship Id="rId4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6.mp3"/><Relationship Id="rId1" Type="http://schemas.microsoft.com/office/2007/relationships/media" Target="../media/media86.mp3"/><Relationship Id="rId5" Type="http://schemas.openxmlformats.org/officeDocument/2006/relationships/image" Target="../media/image3.png"/><Relationship Id="rId4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7.mp3"/><Relationship Id="rId1" Type="http://schemas.microsoft.com/office/2007/relationships/media" Target="../media/media87.mp3"/><Relationship Id="rId5" Type="http://schemas.openxmlformats.org/officeDocument/2006/relationships/image" Target="../media/image3.png"/><Relationship Id="rId4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8.mp3"/><Relationship Id="rId1" Type="http://schemas.microsoft.com/office/2007/relationships/media" Target="../media/media88.mp3"/><Relationship Id="rId5" Type="http://schemas.openxmlformats.org/officeDocument/2006/relationships/image" Target="../media/image3.png"/><Relationship Id="rId4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9.mp3"/><Relationship Id="rId1" Type="http://schemas.microsoft.com/office/2007/relationships/media" Target="../media/media89.mp3"/><Relationship Id="rId5" Type="http://schemas.openxmlformats.org/officeDocument/2006/relationships/image" Target="../media/image3.png"/><Relationship Id="rId4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0.mp3"/><Relationship Id="rId1" Type="http://schemas.microsoft.com/office/2007/relationships/media" Target="../media/media90.mp3"/><Relationship Id="rId5" Type="http://schemas.openxmlformats.org/officeDocument/2006/relationships/image" Target="../media/image3.png"/><Relationship Id="rId4" Type="http://schemas.openxmlformats.org/officeDocument/2006/relationships/image" Target="../media/image92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1.mp3"/><Relationship Id="rId1" Type="http://schemas.microsoft.com/office/2007/relationships/media" Target="../media/media91.mp3"/><Relationship Id="rId5" Type="http://schemas.openxmlformats.org/officeDocument/2006/relationships/image" Target="../media/image3.png"/><Relationship Id="rId4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2.mp3"/><Relationship Id="rId1" Type="http://schemas.microsoft.com/office/2007/relationships/media" Target="../media/media92.mp3"/><Relationship Id="rId5" Type="http://schemas.openxmlformats.org/officeDocument/2006/relationships/image" Target="../media/image3.png"/><Relationship Id="rId4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3.mp3"/><Relationship Id="rId1" Type="http://schemas.microsoft.com/office/2007/relationships/media" Target="../media/media93.mp3"/><Relationship Id="rId5" Type="http://schemas.openxmlformats.org/officeDocument/2006/relationships/image" Target="../media/image3.png"/><Relationship Id="rId4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4.mp3"/><Relationship Id="rId1" Type="http://schemas.microsoft.com/office/2007/relationships/media" Target="../media/media94.mp3"/><Relationship Id="rId5" Type="http://schemas.openxmlformats.org/officeDocument/2006/relationships/image" Target="../media/image3.png"/><Relationship Id="rId4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5.mp3"/><Relationship Id="rId1" Type="http://schemas.microsoft.com/office/2007/relationships/media" Target="../media/media95.mp3"/><Relationship Id="rId5" Type="http://schemas.openxmlformats.org/officeDocument/2006/relationships/image" Target="../media/image97.jpe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6.mp3"/><Relationship Id="rId1" Type="http://schemas.microsoft.com/office/2007/relationships/media" Target="../media/media96.mp3"/><Relationship Id="rId5" Type="http://schemas.openxmlformats.org/officeDocument/2006/relationships/image" Target="../media/image3.png"/><Relationship Id="rId4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7.mp3"/><Relationship Id="rId1" Type="http://schemas.microsoft.com/office/2007/relationships/media" Target="../media/media97.mp3"/><Relationship Id="rId5" Type="http://schemas.openxmlformats.org/officeDocument/2006/relationships/image" Target="../media/image3.png"/><Relationship Id="rId4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880625"/>
            <a:ext cx="7772400" cy="1463040"/>
          </a:xfrm>
          <a:solidFill>
            <a:srgbClr val="FFCC66"/>
          </a:solidFill>
        </p:spPr>
        <p:txBody>
          <a:bodyPr>
            <a:normAutofit/>
          </a:bodyPr>
          <a:lstStyle/>
          <a:p>
            <a:pPr algn="l"/>
            <a:r>
              <a:rPr lang="id-ID" sz="3600" b="1" dirty="0">
                <a:solidFill>
                  <a:srgbClr val="002060"/>
                </a:solidFill>
                <a:latin typeface="Bordeaux Light" panose="020B7200000000000000" pitchFamily="34" charset="0"/>
                <a:cs typeface="Consolas" panose="020B0609020204030204" pitchFamily="49" charset="0"/>
              </a:rPr>
              <a:t>LET’S MEMORIZE HIRAGANA WITH REAL PICTURE 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876440"/>
            <a:ext cx="3200400" cy="146304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ja-JP" altLang="en-US" sz="2800" dirty="0" smtClean="0">
                <a:solidFill>
                  <a:schemeClr val="tx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じっさいのえで</a:t>
            </a:r>
            <a:r>
              <a:rPr lang="id-ID" altLang="ja-JP" sz="2800" dirty="0" smtClean="0">
                <a:solidFill>
                  <a:schemeClr val="tx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ひらがなを</a:t>
            </a:r>
            <a:endParaRPr lang="en-US" altLang="ja-JP" sz="2800" dirty="0" smtClean="0">
              <a:solidFill>
                <a:schemeClr val="tx1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  <a:latin typeface="MS Mincho" panose="02020609040205080304" pitchFamily="49" charset="-128"/>
                <a:ea typeface="MS Mincho" panose="02020609040205080304" pitchFamily="49" charset="-128"/>
              </a:rPr>
              <a:t>おぼえましょう！</a:t>
            </a:r>
            <a:endParaRPr lang="id-ID" sz="2800" dirty="0">
              <a:solidFill>
                <a:schemeClr val="tx1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683753" y="6459795"/>
            <a:ext cx="3200400" cy="301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altLang="ja-JP" sz="1200" dirty="0" smtClean="0">
                <a:latin typeface="Abadi MT Condensed Light" panose="020B0306030101010103" pitchFamily="34" charset="0"/>
                <a:ea typeface="MS Mincho" panose="02020609040205080304" pitchFamily="49" charset="-128"/>
              </a:rPr>
              <a:t>NF-JLEP/IJSP - Marten Budina 2020</a:t>
            </a:r>
            <a:endParaRPr lang="en-US" altLang="ja-JP" sz="1200" dirty="0" smtClean="0">
              <a:latin typeface="Abadi MT Condensed Light" panose="020B0306030101010103" pitchFamily="34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31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え</a:t>
            </a:r>
            <a:r>
              <a:rPr lang="ja-JP" altLang="en-US" sz="8000" b="1" dirty="0"/>
              <a:t>き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04" t="15470" r="-13004" b="15470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え</a:t>
            </a:r>
            <a:endParaRPr lang="id-ID" sz="15000" dirty="0"/>
          </a:p>
        </p:txBody>
      </p:sp>
      <p:pic>
        <p:nvPicPr>
          <p:cNvPr id="2" name="oto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9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/>
              <a:t>し</a:t>
            </a:r>
            <a:r>
              <a:rPr lang="ja-JP" altLang="en-US" sz="8000" b="1" dirty="0" smtClean="0"/>
              <a:t>ゃし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1000" b="1" dirty="0"/>
              <a:t>しゃ</a:t>
            </a:r>
            <a:endParaRPr lang="id-ID" sz="1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0"/>
            <a:ext cx="6102096" cy="4576572"/>
          </a:xfrm>
          <a:prstGeom prst="rect">
            <a:avLst/>
          </a:prstGeom>
        </p:spPr>
      </p:pic>
      <p:pic>
        <p:nvPicPr>
          <p:cNvPr id="2" name="oto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6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/>
              <a:t>し</a:t>
            </a:r>
            <a:r>
              <a:rPr lang="ja-JP" altLang="en-US" sz="8000" b="1" dirty="0" smtClean="0"/>
              <a:t>ゅう</a:t>
            </a:r>
            <a:r>
              <a:rPr lang="ja-JP" altLang="en-US" sz="8000" b="1" dirty="0"/>
              <a:t>じ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1000" b="1" dirty="0"/>
              <a:t>しゅ</a:t>
            </a:r>
            <a:endParaRPr lang="id-ID" sz="1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05" y="0"/>
            <a:ext cx="3433141" cy="4577522"/>
          </a:xfrm>
          <a:prstGeom prst="rect">
            <a:avLst/>
          </a:prstGeom>
        </p:spPr>
      </p:pic>
      <p:pic>
        <p:nvPicPr>
          <p:cNvPr id="2" name="oto0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935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/>
              <a:t>し</a:t>
            </a:r>
            <a:r>
              <a:rPr lang="ja-JP" altLang="en-US" sz="8000" b="1" dirty="0" smtClean="0"/>
              <a:t>ょうか</a:t>
            </a:r>
            <a:r>
              <a:rPr lang="ja-JP" altLang="en-US" sz="8000" b="1" dirty="0"/>
              <a:t>き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1000" b="1" dirty="0"/>
              <a:t>しょ</a:t>
            </a:r>
            <a:endParaRPr lang="id-ID" sz="1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37" y="-19305"/>
            <a:ext cx="3443478" cy="4591304"/>
          </a:xfrm>
          <a:prstGeom prst="rect">
            <a:avLst/>
          </a:prstGeom>
        </p:spPr>
      </p:pic>
      <p:pic>
        <p:nvPicPr>
          <p:cNvPr id="2" name="oto0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848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/>
              <a:t>し</a:t>
            </a:r>
            <a:r>
              <a:rPr lang="ja-JP" altLang="en-US" sz="8000" b="1" dirty="0" smtClean="0"/>
              <a:t>ょう</a:t>
            </a:r>
            <a:r>
              <a:rPr lang="ja-JP" altLang="en-US" sz="8000" b="1" dirty="0"/>
              <a:t>ゆ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1000" b="1" dirty="0"/>
              <a:t>しょ</a:t>
            </a:r>
            <a:endParaRPr lang="id-ID" sz="1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81" y="-1"/>
            <a:ext cx="3425190" cy="4566920"/>
          </a:xfrm>
          <a:prstGeom prst="rect">
            <a:avLst/>
          </a:prstGeom>
        </p:spPr>
      </p:pic>
      <p:pic>
        <p:nvPicPr>
          <p:cNvPr id="2" name="oto0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545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/>
              <a:t>じ</a:t>
            </a:r>
            <a:r>
              <a:rPr lang="ja-JP" altLang="en-US" sz="8000" b="1" dirty="0" smtClean="0"/>
              <a:t>ゃがい</a:t>
            </a:r>
            <a:r>
              <a:rPr lang="ja-JP" altLang="en-US" sz="8000" b="1" dirty="0"/>
              <a:t>も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1000" b="1" dirty="0"/>
              <a:t>じゃ</a:t>
            </a:r>
            <a:endParaRPr lang="id-ID" sz="1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-4573"/>
            <a:ext cx="6102096" cy="4576572"/>
          </a:xfrm>
          <a:prstGeom prst="rect">
            <a:avLst/>
          </a:prstGeom>
        </p:spPr>
      </p:pic>
      <p:pic>
        <p:nvPicPr>
          <p:cNvPr id="2" name="oto0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6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/>
              <a:t>ぎ</a:t>
            </a:r>
            <a:r>
              <a:rPr lang="ja-JP" altLang="en-US" sz="8000" b="1" dirty="0" smtClean="0"/>
              <a:t>ゅうに</a:t>
            </a:r>
            <a:r>
              <a:rPr lang="ja-JP" altLang="en-US" sz="8000" b="1" dirty="0"/>
              <a:t>く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7" b="45904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1000" b="1" dirty="0"/>
              <a:t>ぎゅ</a:t>
            </a:r>
            <a:endParaRPr lang="id-ID" sz="11000" dirty="0"/>
          </a:p>
        </p:txBody>
      </p:sp>
      <p:pic>
        <p:nvPicPr>
          <p:cNvPr id="2" name="oto0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5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333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/>
              <a:t>ぎ</a:t>
            </a:r>
            <a:r>
              <a:rPr lang="ja-JP" altLang="en-US" sz="8000" b="1" dirty="0" smtClean="0"/>
              <a:t>ゅう</a:t>
            </a:r>
            <a:r>
              <a:rPr lang="ja-JP" altLang="en-US" sz="8000" b="1" dirty="0"/>
              <a:t>に</a:t>
            </a:r>
            <a:r>
              <a:rPr lang="ja-JP" altLang="en-US" sz="8000" b="1" dirty="0" smtClean="0"/>
              <a:t>ゅ</a:t>
            </a:r>
            <a:r>
              <a:rPr lang="ja-JP" altLang="en-US" sz="8000" b="1" dirty="0"/>
              <a:t>う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1000" b="1" dirty="0"/>
              <a:t>ぎゅ</a:t>
            </a:r>
            <a:endParaRPr lang="id-ID" sz="1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0"/>
            <a:ext cx="6102096" cy="4576572"/>
          </a:xfrm>
          <a:prstGeom prst="rect">
            <a:avLst/>
          </a:prstGeom>
        </p:spPr>
      </p:pic>
      <p:pic>
        <p:nvPicPr>
          <p:cNvPr id="2" name="oto0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9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848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お</a:t>
            </a:r>
            <a:r>
              <a:rPr lang="ja-JP" altLang="en-US" sz="8000" b="1" dirty="0"/>
              <a:t>ちゃ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お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-6017"/>
            <a:ext cx="6104021" cy="4578016"/>
          </a:xfrm>
          <a:prstGeom prst="rect">
            <a:avLst/>
          </a:prstGeom>
        </p:spPr>
      </p:pic>
      <p:pic>
        <p:nvPicPr>
          <p:cNvPr id="2" name="oto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5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おも</a:t>
            </a:r>
            <a:r>
              <a:rPr lang="ja-JP" altLang="en-US" sz="8000" b="1" dirty="0"/>
              <a:t>ちゃ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お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81" y="-1"/>
            <a:ext cx="3425190" cy="4566920"/>
          </a:xfrm>
          <a:prstGeom prst="rect">
            <a:avLst/>
          </a:prstGeom>
        </p:spPr>
      </p:pic>
      <p:pic>
        <p:nvPicPr>
          <p:cNvPr id="3" name="oto0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0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848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かが</a:t>
            </a:r>
            <a:r>
              <a:rPr lang="ja-JP" altLang="en-US" sz="8000" b="1" dirty="0"/>
              <a:t>み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885" t="8058" r="-105885" b="8058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か</a:t>
            </a:r>
            <a:endParaRPr lang="id-ID" sz="15000" dirty="0"/>
          </a:p>
        </p:txBody>
      </p:sp>
      <p:pic>
        <p:nvPicPr>
          <p:cNvPr id="2" name="oto0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727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かば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か</a:t>
            </a:r>
            <a:endParaRPr lang="id-ID" sz="15000" dirty="0"/>
          </a:p>
        </p:txBody>
      </p:sp>
      <p:pic>
        <p:nvPicPr>
          <p:cNvPr id="2" name="oto0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45" t="18471" r="-72145" b="18471"/>
          <a:stretch/>
        </p:blipFill>
        <p:spPr/>
      </p:pic>
    </p:spTree>
    <p:extLst>
      <p:ext uri="{BB962C8B-B14F-4D97-AF65-F5344CB8AC3E}">
        <p14:creationId xmlns:p14="http://schemas.microsoft.com/office/powerpoint/2010/main" val="273633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727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/>
              <a:t>き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6539" r="-20952" b="21590"/>
          <a:stretch/>
        </p:blipFill>
        <p:spPr>
          <a:xfrm>
            <a:off x="0" y="-2"/>
            <a:ext cx="12188952" cy="4530438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き</a:t>
            </a:r>
            <a:endParaRPr lang="id-ID" sz="15000" dirty="0"/>
          </a:p>
        </p:txBody>
      </p:sp>
      <p:pic>
        <p:nvPicPr>
          <p:cNvPr id="2" name="oto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0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き</a:t>
            </a:r>
            <a:r>
              <a:rPr lang="ja-JP" altLang="en-US" sz="8000" b="1" dirty="0"/>
              <a:t>っぷ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き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20" y="-1"/>
            <a:ext cx="6088912" cy="4566684"/>
          </a:xfrm>
          <a:prstGeom prst="rect">
            <a:avLst/>
          </a:prstGeom>
        </p:spPr>
      </p:pic>
      <p:pic>
        <p:nvPicPr>
          <p:cNvPr id="2" name="oto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1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く</a:t>
            </a:r>
            <a:r>
              <a:rPr lang="ja-JP" altLang="en-US" sz="8000" b="1" dirty="0"/>
              <a:t>つ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く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81" y="5079"/>
            <a:ext cx="3425190" cy="4566920"/>
          </a:xfrm>
          <a:prstGeom prst="rect">
            <a:avLst/>
          </a:prstGeom>
        </p:spPr>
      </p:pic>
      <p:pic>
        <p:nvPicPr>
          <p:cNvPr id="2" name="oto0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3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9697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くるま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く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850" y="-9940"/>
            <a:ext cx="6109251" cy="4581939"/>
          </a:xfrm>
          <a:prstGeom prst="rect">
            <a:avLst/>
          </a:prstGeom>
        </p:spPr>
      </p:pic>
      <p:pic>
        <p:nvPicPr>
          <p:cNvPr id="4" name="oto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8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けいさん</a:t>
            </a:r>
            <a:r>
              <a:rPr lang="ja-JP" altLang="en-US" sz="8000" b="1" dirty="0"/>
              <a:t>き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け</a:t>
            </a:r>
            <a:endParaRPr lang="id-ID" sz="15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45" t="25836" r="-72145" b="16802"/>
          <a:stretch/>
        </p:blipFill>
        <p:spPr/>
      </p:pic>
      <p:pic>
        <p:nvPicPr>
          <p:cNvPr id="2" name="oto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904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5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242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192" y="5052816"/>
            <a:ext cx="4399721" cy="1037723"/>
          </a:xfrm>
        </p:spPr>
        <p:txBody>
          <a:bodyPr>
            <a:normAutofit/>
          </a:bodyPr>
          <a:lstStyle/>
          <a:p>
            <a:pPr algn="ctr"/>
            <a:r>
              <a:rPr lang="id-ID" dirty="0" smtClean="0"/>
              <a:t>HIRAGANA LIST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4982" y="5363069"/>
            <a:ext cx="3200400" cy="1463040"/>
          </a:xfrm>
        </p:spPr>
        <p:txBody>
          <a:bodyPr/>
          <a:lstStyle/>
          <a:p>
            <a:pPr algn="ctr"/>
            <a:r>
              <a:rPr lang="ja-JP" altLang="en-US" dirty="0" smtClean="0"/>
              <a:t>ひらがなひょう</a:t>
            </a:r>
            <a:endParaRPr lang="id-ID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560412"/>
            <a:ext cx="10571922" cy="556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id-ID" sz="3600" b="1" dirty="0" smtClean="0">
                <a:solidFill>
                  <a:srgbClr val="0070C0"/>
                </a:solidFill>
                <a:latin typeface="Amphion" panose="020B7200000000000000" pitchFamily="34" charset="0"/>
              </a:rPr>
              <a:t>A</a:t>
            </a:r>
            <a:r>
              <a:rPr lang="id-ID" sz="3600" b="1" dirty="0" smtClean="0">
                <a:latin typeface="Amphion" panose="020B7200000000000000" pitchFamily="34" charset="0"/>
              </a:rPr>
              <a:t>IUEO</a:t>
            </a:r>
          </a:p>
          <a:p>
            <a:pPr algn="l">
              <a:lnSpc>
                <a:spcPct val="120000"/>
              </a:lnSpc>
            </a:pPr>
            <a:r>
              <a:rPr lang="id-ID" sz="3600" b="1" dirty="0" smtClean="0">
                <a:solidFill>
                  <a:srgbClr val="0070C0"/>
                </a:solidFill>
                <a:latin typeface="Amphion" panose="020B7200000000000000" pitchFamily="34" charset="0"/>
              </a:rPr>
              <a:t>KA</a:t>
            </a:r>
            <a:r>
              <a:rPr lang="id-ID" sz="3600" b="1" dirty="0" smtClean="0">
                <a:latin typeface="Amphion" panose="020B7200000000000000" pitchFamily="34" charset="0"/>
              </a:rPr>
              <a:t>KIKUKEKO</a:t>
            </a:r>
          </a:p>
          <a:p>
            <a:pPr algn="l">
              <a:lnSpc>
                <a:spcPct val="120000"/>
              </a:lnSpc>
            </a:pPr>
            <a:r>
              <a:rPr lang="id-ID" sz="3600" b="1" dirty="0" smtClean="0">
                <a:solidFill>
                  <a:srgbClr val="0070C0"/>
                </a:solidFill>
                <a:latin typeface="Amphion" panose="020B7200000000000000" pitchFamily="34" charset="0"/>
              </a:rPr>
              <a:t>SA</a:t>
            </a:r>
            <a:r>
              <a:rPr lang="id-ID" sz="3600" b="1" dirty="0" smtClean="0">
                <a:latin typeface="Amphion" panose="020B7200000000000000" pitchFamily="34" charset="0"/>
              </a:rPr>
              <a:t>SHISUSESO</a:t>
            </a:r>
          </a:p>
          <a:p>
            <a:pPr algn="l">
              <a:lnSpc>
                <a:spcPct val="120000"/>
              </a:lnSpc>
            </a:pPr>
            <a:r>
              <a:rPr lang="id-ID" sz="3600" b="1" dirty="0" smtClean="0">
                <a:solidFill>
                  <a:srgbClr val="0070C0"/>
                </a:solidFill>
                <a:latin typeface="Amphion" panose="020B7200000000000000" pitchFamily="34" charset="0"/>
              </a:rPr>
              <a:t>TA</a:t>
            </a:r>
            <a:r>
              <a:rPr lang="id-ID" sz="3600" b="1" dirty="0" smtClean="0">
                <a:latin typeface="Amphion" panose="020B7200000000000000" pitchFamily="34" charset="0"/>
              </a:rPr>
              <a:t>CHITSUTETO</a:t>
            </a:r>
          </a:p>
          <a:p>
            <a:pPr algn="l">
              <a:lnSpc>
                <a:spcPct val="120000"/>
              </a:lnSpc>
            </a:pPr>
            <a:r>
              <a:rPr lang="id-ID" sz="3600" b="1" dirty="0" smtClean="0">
                <a:solidFill>
                  <a:srgbClr val="0070C0"/>
                </a:solidFill>
                <a:latin typeface="Amphion" panose="020B7200000000000000" pitchFamily="34" charset="0"/>
              </a:rPr>
              <a:t>NA</a:t>
            </a:r>
            <a:r>
              <a:rPr lang="id-ID" sz="3600" b="1" dirty="0" smtClean="0">
                <a:latin typeface="Amphion" panose="020B7200000000000000" pitchFamily="34" charset="0"/>
              </a:rPr>
              <a:t>NINUNENO</a:t>
            </a:r>
          </a:p>
          <a:p>
            <a:pPr algn="l">
              <a:lnSpc>
                <a:spcPct val="120000"/>
              </a:lnSpc>
            </a:pPr>
            <a:r>
              <a:rPr lang="id-ID" sz="3600" b="1" dirty="0" smtClean="0">
                <a:solidFill>
                  <a:srgbClr val="0070C0"/>
                </a:solidFill>
                <a:latin typeface="Amphion" panose="020B7200000000000000" pitchFamily="34" charset="0"/>
              </a:rPr>
              <a:t>HA</a:t>
            </a:r>
            <a:r>
              <a:rPr lang="id-ID" sz="3600" b="1" dirty="0" smtClean="0">
                <a:latin typeface="Amphion" panose="020B7200000000000000" pitchFamily="34" charset="0"/>
              </a:rPr>
              <a:t>HIFUHEHO</a:t>
            </a:r>
          </a:p>
          <a:p>
            <a:pPr algn="l">
              <a:lnSpc>
                <a:spcPct val="120000"/>
              </a:lnSpc>
            </a:pPr>
            <a:r>
              <a:rPr lang="id-ID" sz="3600" b="1" dirty="0" smtClean="0">
                <a:solidFill>
                  <a:srgbClr val="0070C0"/>
                </a:solidFill>
                <a:latin typeface="Amphion" panose="020B7200000000000000" pitchFamily="34" charset="0"/>
              </a:rPr>
              <a:t>MA</a:t>
            </a:r>
            <a:r>
              <a:rPr lang="id-ID" sz="3600" b="1" dirty="0" smtClean="0">
                <a:latin typeface="Amphion" panose="020B7200000000000000" pitchFamily="34" charset="0"/>
              </a:rPr>
              <a:t>MIMUMEMO</a:t>
            </a:r>
          </a:p>
          <a:p>
            <a:pPr algn="l">
              <a:lnSpc>
                <a:spcPct val="120000"/>
              </a:lnSpc>
            </a:pPr>
            <a:r>
              <a:rPr lang="id-ID" sz="3600" b="1" dirty="0" smtClean="0">
                <a:solidFill>
                  <a:srgbClr val="0070C0"/>
                </a:solidFill>
                <a:latin typeface="Amphion" panose="020B7200000000000000" pitchFamily="34" charset="0"/>
              </a:rPr>
              <a:t>YA</a:t>
            </a:r>
            <a:r>
              <a:rPr lang="id-ID" sz="3600" b="1" dirty="0" smtClean="0">
                <a:latin typeface="Amphion" panose="020B7200000000000000" pitchFamily="34" charset="0"/>
              </a:rPr>
              <a:t>YUYO</a:t>
            </a:r>
          </a:p>
          <a:p>
            <a:pPr algn="l">
              <a:lnSpc>
                <a:spcPct val="120000"/>
              </a:lnSpc>
            </a:pPr>
            <a:r>
              <a:rPr lang="id-ID" sz="3600" b="1" dirty="0" smtClean="0">
                <a:solidFill>
                  <a:srgbClr val="0070C0"/>
                </a:solidFill>
                <a:latin typeface="Amphion" panose="020B7200000000000000" pitchFamily="34" charset="0"/>
              </a:rPr>
              <a:t>RA</a:t>
            </a:r>
            <a:r>
              <a:rPr lang="id-ID" sz="3600" b="1" dirty="0" smtClean="0">
                <a:latin typeface="Amphion" panose="020B7200000000000000" pitchFamily="34" charset="0"/>
              </a:rPr>
              <a:t>RIRURERO</a:t>
            </a:r>
          </a:p>
          <a:p>
            <a:pPr algn="l">
              <a:lnSpc>
                <a:spcPct val="120000"/>
              </a:lnSpc>
            </a:pPr>
            <a:r>
              <a:rPr lang="id-ID" sz="3600" b="1" dirty="0" smtClean="0">
                <a:solidFill>
                  <a:srgbClr val="0070C0"/>
                </a:solidFill>
                <a:latin typeface="Amphion" panose="020B7200000000000000" pitchFamily="34" charset="0"/>
              </a:rPr>
              <a:t>WA</a:t>
            </a:r>
            <a:r>
              <a:rPr lang="id-ID" sz="3600" b="1" dirty="0" smtClean="0">
                <a:latin typeface="Amphion" panose="020B7200000000000000" pitchFamily="34" charset="0"/>
              </a:rPr>
              <a:t>WO</a:t>
            </a:r>
            <a:r>
              <a:rPr lang="id-ID" sz="3600" b="1" dirty="0" smtClean="0">
                <a:solidFill>
                  <a:srgbClr val="0070C0"/>
                </a:solidFill>
                <a:latin typeface="Amphion" panose="020B7200000000000000" pitchFamily="34" charset="0"/>
              </a:rPr>
              <a:t>N</a:t>
            </a:r>
            <a:endParaRPr lang="id-ID" sz="3600" b="1" dirty="0">
              <a:solidFill>
                <a:srgbClr val="0070C0"/>
              </a:solidFill>
              <a:latin typeface="Amphion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1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けんだ</a:t>
            </a:r>
            <a:r>
              <a:rPr lang="ja-JP" altLang="en-US" sz="8000" b="1" dirty="0"/>
              <a:t>ま</a:t>
            </a:r>
            <a:endParaRPr lang="id-ID" sz="8000" b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45" t="23932" r="-72145" b="13010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け</a:t>
            </a:r>
            <a:endParaRPr lang="id-ID" sz="15000" dirty="0"/>
          </a:p>
        </p:txBody>
      </p:sp>
      <p:pic>
        <p:nvPicPr>
          <p:cNvPr id="3" name="oto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4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848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こ</a:t>
            </a:r>
            <a:r>
              <a:rPr lang="ja-JP" altLang="en-US" sz="8000" b="1" dirty="0"/>
              <a:t>い</a:t>
            </a:r>
            <a:endParaRPr lang="id-ID" sz="8000" b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3541" r="-20952" b="13937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こ</a:t>
            </a:r>
            <a:endParaRPr lang="id-ID" sz="15000" dirty="0"/>
          </a:p>
        </p:txBody>
      </p:sp>
      <p:pic>
        <p:nvPicPr>
          <p:cNvPr id="3" name="oto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9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こた</a:t>
            </a:r>
            <a:r>
              <a:rPr lang="ja-JP" altLang="en-US" sz="8000" b="1" dirty="0"/>
              <a:t>つ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こ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0"/>
            <a:ext cx="6104021" cy="4578016"/>
          </a:xfrm>
          <a:prstGeom prst="rect">
            <a:avLst/>
          </a:prstGeom>
        </p:spPr>
      </p:pic>
      <p:pic>
        <p:nvPicPr>
          <p:cNvPr id="2" name="oto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さか</a:t>
            </a:r>
            <a:r>
              <a:rPr lang="ja-JP" altLang="en-US" sz="8000" b="1" dirty="0"/>
              <a:t>な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8739" r="-20952" b="8739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さ</a:t>
            </a:r>
            <a:endParaRPr lang="id-ID" sz="15000" dirty="0"/>
          </a:p>
        </p:txBody>
      </p:sp>
      <p:pic>
        <p:nvPicPr>
          <p:cNvPr id="2" name="oto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904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6061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さつまい</a:t>
            </a:r>
            <a:r>
              <a:rPr lang="ja-JP" altLang="en-US" sz="8000" b="1" dirty="0"/>
              <a:t>も</a:t>
            </a:r>
            <a:endParaRPr lang="id-ID" sz="8000" b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62" t="37890" r="-39762" b="19973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さ</a:t>
            </a:r>
            <a:endParaRPr lang="id-ID" sz="15000" dirty="0"/>
          </a:p>
        </p:txBody>
      </p:sp>
      <p:pic>
        <p:nvPicPr>
          <p:cNvPr id="4" name="oto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8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545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しいた</a:t>
            </a:r>
            <a:r>
              <a:rPr lang="ja-JP" altLang="en-US" sz="8000" b="1" dirty="0"/>
              <a:t>け</a:t>
            </a:r>
            <a:endParaRPr lang="id-ID" sz="8000" b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45" t="20365" r="-72145" b="29116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し</a:t>
            </a:r>
            <a:endParaRPr lang="id-ID" sz="15000" dirty="0"/>
          </a:p>
        </p:txBody>
      </p:sp>
      <p:pic>
        <p:nvPicPr>
          <p:cNvPr id="3" name="oto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6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151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しんぶ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し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0"/>
            <a:ext cx="6104021" cy="4578016"/>
          </a:xfrm>
          <a:prstGeom prst="rect">
            <a:avLst/>
          </a:prstGeom>
        </p:spPr>
      </p:pic>
      <p:pic>
        <p:nvPicPr>
          <p:cNvPr id="2" name="oto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935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0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すいぞくか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す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0"/>
            <a:ext cx="6102096" cy="4576572"/>
          </a:xfrm>
          <a:prstGeom prst="rect">
            <a:avLst/>
          </a:prstGeom>
        </p:spPr>
      </p:pic>
      <p:pic>
        <p:nvPicPr>
          <p:cNvPr id="2" name="oto0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5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787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す</a:t>
            </a:r>
            <a:r>
              <a:rPr lang="ja-JP" altLang="en-US" sz="8000" b="1" dirty="0"/>
              <a:t>み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す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15" y="0"/>
            <a:ext cx="3433141" cy="4577521"/>
          </a:xfrm>
          <a:prstGeom prst="rect">
            <a:avLst/>
          </a:prstGeom>
        </p:spPr>
      </p:pic>
      <p:pic>
        <p:nvPicPr>
          <p:cNvPr id="2" name="oto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6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575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せいふ</a:t>
            </a:r>
            <a:r>
              <a:rPr lang="ja-JP" altLang="en-US" sz="8000" b="1" dirty="0"/>
              <a:t>く</a:t>
            </a:r>
            <a:endParaRPr lang="id-ID" sz="8000" b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45" t="24741" r="-72145" b="24741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せ</a:t>
            </a:r>
            <a:endParaRPr lang="id-ID" sz="15000" dirty="0"/>
          </a:p>
        </p:txBody>
      </p:sp>
      <p:pic>
        <p:nvPicPr>
          <p:cNvPr id="3" name="4.せいふ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7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あさごは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あ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76" y="0"/>
            <a:ext cx="6095999" cy="4571999"/>
          </a:xfrm>
          <a:prstGeom prst="rect">
            <a:avLst/>
          </a:prstGeom>
        </p:spPr>
      </p:pic>
      <p:pic>
        <p:nvPicPr>
          <p:cNvPr id="2" name="oto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せんぷう</a:t>
            </a:r>
            <a:r>
              <a:rPr lang="ja-JP" altLang="en-US" sz="8000" b="1" dirty="0"/>
              <a:t>き</a:t>
            </a:r>
            <a:endParaRPr lang="id-ID" sz="8000" b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45" t="24741" r="-72145" b="24741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せ</a:t>
            </a:r>
            <a:endParaRPr lang="id-ID" sz="15000" dirty="0"/>
          </a:p>
        </p:txBody>
      </p:sp>
      <p:pic>
        <p:nvPicPr>
          <p:cNvPr id="3" name="oto0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393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そろば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そ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0"/>
            <a:ext cx="6104021" cy="4578016"/>
          </a:xfrm>
          <a:prstGeom prst="rect">
            <a:avLst/>
          </a:prstGeom>
        </p:spPr>
      </p:pic>
      <p:pic>
        <p:nvPicPr>
          <p:cNvPr id="2" name="oto0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7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そ</a:t>
            </a:r>
            <a:r>
              <a:rPr lang="ja-JP" altLang="en-US" sz="8000" b="1" dirty="0"/>
              <a:t>ば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そ</a:t>
            </a:r>
            <a:endParaRPr lang="id-ID" sz="15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0"/>
            <a:ext cx="6102096" cy="4576572"/>
          </a:xfrm>
          <a:prstGeom prst="rect">
            <a:avLst/>
          </a:prstGeom>
        </p:spPr>
      </p:pic>
      <p:pic>
        <p:nvPicPr>
          <p:cNvPr id="3" name="oto0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181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たい</a:t>
            </a:r>
            <a:r>
              <a:rPr lang="ja-JP" altLang="en-US" sz="8000" b="1" dirty="0"/>
              <a:t>こ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9" t="18857" r="-8659" b="18857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た</a:t>
            </a:r>
            <a:endParaRPr lang="id-ID" sz="15000" dirty="0"/>
          </a:p>
        </p:txBody>
      </p:sp>
      <p:pic>
        <p:nvPicPr>
          <p:cNvPr id="2" name="oto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3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484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たま</a:t>
            </a:r>
            <a:r>
              <a:rPr lang="ja-JP" altLang="en-US" sz="8000" b="1" dirty="0"/>
              <a:t>ご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62" t="28932" r="-39762" b="28932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た</a:t>
            </a:r>
            <a:endParaRPr lang="id-ID" sz="15000" dirty="0"/>
          </a:p>
        </p:txBody>
      </p:sp>
      <p:pic>
        <p:nvPicPr>
          <p:cNvPr id="2" name="oto0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484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ち</a:t>
            </a:r>
            <a:r>
              <a:rPr lang="ja-JP" altLang="en-US" sz="8000" b="1" dirty="0"/>
              <a:t>ず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ち</a:t>
            </a:r>
            <a:endParaRPr lang="id-ID" sz="15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b="69826"/>
          <a:stretch/>
        </p:blipFill>
        <p:spPr/>
      </p:pic>
      <p:pic>
        <p:nvPicPr>
          <p:cNvPr id="2" name="oto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6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つく</a:t>
            </a:r>
            <a:r>
              <a:rPr lang="ja-JP" altLang="en-US" sz="8000" b="1" dirty="0"/>
              <a:t>え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8739" r="-20952" b="8739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つ</a:t>
            </a:r>
            <a:endParaRPr lang="id-ID" sz="15000" dirty="0"/>
          </a:p>
        </p:txBody>
      </p:sp>
      <p:pic>
        <p:nvPicPr>
          <p:cNvPr id="2" name="oto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つけも</a:t>
            </a:r>
            <a:r>
              <a:rPr lang="ja-JP" altLang="en-US" sz="8000" b="1" dirty="0"/>
              <a:t>の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つ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76" y="-1"/>
            <a:ext cx="6095999" cy="4571999"/>
          </a:xfrm>
          <a:prstGeom prst="rect">
            <a:avLst/>
          </a:prstGeom>
        </p:spPr>
      </p:pic>
      <p:pic>
        <p:nvPicPr>
          <p:cNvPr id="2" name="oto0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9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424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て</a:t>
            </a:r>
            <a:r>
              <a:rPr lang="ja-JP" altLang="en-US" sz="8000" b="1" dirty="0"/>
              <a:t>ら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45" t="9554" r="-72145" b="9554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て</a:t>
            </a:r>
            <a:endParaRPr lang="id-ID" sz="15000" dirty="0"/>
          </a:p>
        </p:txBody>
      </p:sp>
      <p:pic>
        <p:nvPicPr>
          <p:cNvPr id="2" name="oto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545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てぶく</a:t>
            </a:r>
            <a:r>
              <a:rPr lang="ja-JP" altLang="en-US" sz="8000" b="1" dirty="0"/>
              <a:t>ろ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て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81" y="5079"/>
            <a:ext cx="3425190" cy="4566920"/>
          </a:xfrm>
          <a:prstGeom prst="rect">
            <a:avLst/>
          </a:prstGeom>
        </p:spPr>
      </p:pic>
      <p:pic>
        <p:nvPicPr>
          <p:cNvPr id="3" name="oto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2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393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あ</a:t>
            </a:r>
            <a:r>
              <a:rPr lang="ja-JP" altLang="en-US" sz="8000" b="1" dirty="0"/>
              <a:t>め</a:t>
            </a:r>
            <a:endParaRPr lang="id-ID" sz="8000" b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35059" r="-20952" b="28798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あ</a:t>
            </a:r>
            <a:endParaRPr lang="id-ID" sz="15000" dirty="0"/>
          </a:p>
        </p:txBody>
      </p:sp>
      <p:pic>
        <p:nvPicPr>
          <p:cNvPr id="3" name="1.あめcan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6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とけ</a:t>
            </a:r>
            <a:r>
              <a:rPr lang="ja-JP" altLang="en-US" sz="8000" b="1" dirty="0"/>
              <a:t>い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と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0"/>
            <a:ext cx="6104021" cy="4578016"/>
          </a:xfrm>
          <a:prstGeom prst="rect">
            <a:avLst/>
          </a:prstGeom>
        </p:spPr>
      </p:pic>
      <p:pic>
        <p:nvPicPr>
          <p:cNvPr id="3" name="oto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と</a:t>
            </a:r>
            <a:r>
              <a:rPr lang="ja-JP" altLang="en-US" sz="8000" b="1" dirty="0"/>
              <a:t>し</a:t>
            </a:r>
            <a:r>
              <a:rPr lang="ja-JP" altLang="en-US" sz="8000" b="1" dirty="0" smtClean="0"/>
              <a:t>ょか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と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89" y="-1"/>
            <a:ext cx="6089374" cy="4567031"/>
          </a:xfrm>
          <a:prstGeom prst="rect">
            <a:avLst/>
          </a:prstGeom>
        </p:spPr>
      </p:pic>
      <p:pic>
        <p:nvPicPr>
          <p:cNvPr id="2" name="oto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6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727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なわと</a:t>
            </a:r>
            <a:r>
              <a:rPr lang="ja-JP" altLang="en-US" sz="8000" b="1" dirty="0"/>
              <a:t>び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5" b="24239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な</a:t>
            </a:r>
            <a:endParaRPr lang="id-ID" sz="15000" dirty="0"/>
          </a:p>
        </p:txBody>
      </p:sp>
      <p:pic>
        <p:nvPicPr>
          <p:cNvPr id="4" name="oto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8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な</a:t>
            </a:r>
            <a:r>
              <a:rPr lang="ja-JP" altLang="en-US" sz="8000" b="1" dirty="0"/>
              <a:t>べ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な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-4573"/>
            <a:ext cx="6102096" cy="4576572"/>
          </a:xfrm>
          <a:prstGeom prst="rect">
            <a:avLst/>
          </a:prstGeom>
        </p:spPr>
      </p:pic>
      <p:pic>
        <p:nvPicPr>
          <p:cNvPr id="2" name="oto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03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9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545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にんじ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45" t="43038" r="-72145" b="6441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に</a:t>
            </a:r>
            <a:endParaRPr lang="id-ID" sz="15000" dirty="0"/>
          </a:p>
        </p:txBody>
      </p:sp>
      <p:pic>
        <p:nvPicPr>
          <p:cNvPr id="3" name="oto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848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にん</a:t>
            </a:r>
            <a:r>
              <a:rPr lang="ja-JP" altLang="en-US" sz="8000" b="1" dirty="0"/>
              <a:t>ぎ</a:t>
            </a:r>
            <a:r>
              <a:rPr lang="ja-JP" altLang="en-US" sz="8000" b="1" dirty="0" smtClean="0"/>
              <a:t>ょ</a:t>
            </a:r>
            <a:r>
              <a:rPr lang="ja-JP" altLang="en-US" sz="8000" b="1" dirty="0"/>
              <a:t>う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に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0"/>
            <a:ext cx="6102096" cy="4576572"/>
          </a:xfrm>
          <a:prstGeom prst="rect">
            <a:avLst/>
          </a:prstGeom>
        </p:spPr>
      </p:pic>
      <p:pic>
        <p:nvPicPr>
          <p:cNvPr id="2" name="oto0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8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878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ぬいば</a:t>
            </a:r>
            <a:r>
              <a:rPr lang="ja-JP" altLang="en-US" sz="8000" b="1" dirty="0"/>
              <a:t>り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0" b="35940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ぬ</a:t>
            </a:r>
            <a:endParaRPr lang="id-ID" sz="15000" dirty="0"/>
          </a:p>
        </p:txBody>
      </p:sp>
      <p:pic>
        <p:nvPicPr>
          <p:cNvPr id="2" name="oto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9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ぬりえ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ぬ</a:t>
            </a:r>
            <a:endParaRPr lang="id-ID" sz="15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 b="24982"/>
          <a:stretch>
            <a:fillRect/>
          </a:stretch>
        </p:blipFill>
        <p:spPr/>
      </p:pic>
      <p:pic>
        <p:nvPicPr>
          <p:cNvPr id="2" name="oto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0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ね</a:t>
            </a:r>
            <a:r>
              <a:rPr lang="ja-JP" altLang="en-US" sz="8000" b="1" dirty="0"/>
              <a:t>こ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ね</a:t>
            </a:r>
            <a:endParaRPr lang="id-ID" sz="15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19994" r="-20952" b="37898"/>
          <a:stretch/>
        </p:blipFill>
        <p:spPr/>
      </p:pic>
      <p:pic>
        <p:nvPicPr>
          <p:cNvPr id="2" name="oto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ね</a:t>
            </a:r>
            <a:r>
              <a:rPr lang="ja-JP" altLang="en-US" sz="8000" b="1" dirty="0"/>
              <a:t>ぎ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ね</a:t>
            </a:r>
            <a:endParaRPr lang="id-ID" sz="15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885" t="10657" r="-105885" b="10657"/>
          <a:stretch/>
        </p:blipFill>
        <p:spPr/>
      </p:pic>
      <p:pic>
        <p:nvPicPr>
          <p:cNvPr id="2" name="oto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2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いく</a:t>
            </a:r>
            <a:r>
              <a:rPr lang="ja-JP" altLang="en-US" sz="8000" b="1" dirty="0"/>
              <a:t>ら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い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89" y="-1"/>
            <a:ext cx="6089374" cy="4567031"/>
          </a:xfrm>
          <a:prstGeom prst="rect">
            <a:avLst/>
          </a:prstGeom>
        </p:spPr>
      </p:pic>
      <p:pic>
        <p:nvPicPr>
          <p:cNvPr id="2" name="oto0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9352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727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のみも</a:t>
            </a:r>
            <a:r>
              <a:rPr lang="ja-JP" altLang="en-US" sz="8000" b="1" dirty="0"/>
              <a:t>の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の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-6017"/>
            <a:ext cx="6104021" cy="4578016"/>
          </a:xfrm>
          <a:prstGeom prst="rect">
            <a:avLst/>
          </a:prstGeom>
        </p:spPr>
      </p:pic>
      <p:pic>
        <p:nvPicPr>
          <p:cNvPr id="2" name="oto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0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の</a:t>
            </a:r>
            <a:r>
              <a:rPr lang="ja-JP" altLang="en-US" sz="8000" b="1" dirty="0"/>
              <a:t>り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の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74" y="-1338"/>
            <a:ext cx="3430003" cy="4573337"/>
          </a:xfrm>
          <a:prstGeom prst="rect">
            <a:avLst/>
          </a:prstGeom>
        </p:spPr>
      </p:pic>
      <p:pic>
        <p:nvPicPr>
          <p:cNvPr id="2" name="oto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3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は</a:t>
            </a:r>
            <a:r>
              <a:rPr lang="ja-JP" altLang="en-US" sz="8000" b="1" dirty="0"/>
              <a:t>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 smtClean="0"/>
              <a:t>は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89" y="4968"/>
            <a:ext cx="6089374" cy="4567031"/>
          </a:xfrm>
          <a:prstGeom prst="rect">
            <a:avLst/>
          </a:prstGeom>
        </p:spPr>
      </p:pic>
      <p:pic>
        <p:nvPicPr>
          <p:cNvPr id="5" name="oto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935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7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2575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は</a:t>
            </a:r>
            <a:r>
              <a:rPr lang="ja-JP" altLang="en-US" sz="8000" b="1" dirty="0"/>
              <a:t>し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は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0"/>
            <a:ext cx="6104021" cy="4578016"/>
          </a:xfrm>
          <a:prstGeom prst="rect">
            <a:avLst/>
          </a:prstGeom>
        </p:spPr>
      </p:pic>
      <p:pic>
        <p:nvPicPr>
          <p:cNvPr id="2" name="oto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ひこうき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ひ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0"/>
            <a:ext cx="6102096" cy="4576572"/>
          </a:xfrm>
          <a:prstGeom prst="rect">
            <a:avLst/>
          </a:prstGeom>
        </p:spPr>
      </p:pic>
      <p:pic>
        <p:nvPicPr>
          <p:cNvPr id="2" name="oto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ひ</a:t>
            </a:r>
            <a:r>
              <a:rPr lang="ja-JP" altLang="en-US" sz="8000" b="1" dirty="0"/>
              <a:t>も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9" t="11642" r="-8659" b="19260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ひ</a:t>
            </a:r>
            <a:endParaRPr lang="id-ID" sz="15000" dirty="0"/>
          </a:p>
        </p:txBody>
      </p:sp>
      <p:pic>
        <p:nvPicPr>
          <p:cNvPr id="2" name="oto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4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ふと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ふ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-6017"/>
            <a:ext cx="6104021" cy="4578016"/>
          </a:xfrm>
          <a:prstGeom prst="rect">
            <a:avLst/>
          </a:prstGeom>
        </p:spPr>
      </p:pic>
      <p:pic>
        <p:nvPicPr>
          <p:cNvPr id="2" name="2.ふと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ふ</a:t>
            </a:r>
            <a:r>
              <a:rPr lang="ja-JP" altLang="en-US" sz="8000" b="1" dirty="0"/>
              <a:t>で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9" t="18860" r="-8659" b="13460"/>
          <a:stretch/>
        </p:blipFill>
        <p:spPr>
          <a:xfrm>
            <a:off x="0" y="-5"/>
            <a:ext cx="12188952" cy="4531581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ふ</a:t>
            </a:r>
            <a:endParaRPr lang="id-ID" sz="15000" dirty="0"/>
          </a:p>
        </p:txBody>
      </p:sp>
      <p:pic>
        <p:nvPicPr>
          <p:cNvPr id="2" name="3.ふて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1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ほ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ほ</a:t>
            </a:r>
            <a:endParaRPr lang="id-ID" sz="15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74" y="0"/>
            <a:ext cx="3430003" cy="4573337"/>
          </a:xfrm>
          <a:prstGeom prst="rect">
            <a:avLst/>
          </a:prstGeom>
        </p:spPr>
      </p:pic>
      <p:pic>
        <p:nvPicPr>
          <p:cNvPr id="2" name="oto0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ほんだ</a:t>
            </a:r>
            <a:r>
              <a:rPr lang="ja-JP" altLang="en-US" sz="8000" b="1" dirty="0"/>
              <a:t>な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ほ</a:t>
            </a:r>
            <a:endParaRPr lang="id-ID" sz="15000" dirty="0"/>
          </a:p>
        </p:txBody>
      </p:sp>
      <p:pic>
        <p:nvPicPr>
          <p:cNvPr id="2" name="oto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23676" r="-20952" b="40182"/>
          <a:stretch/>
        </p:blipFill>
        <p:spPr/>
      </p:pic>
    </p:spTree>
    <p:extLst>
      <p:ext uri="{BB962C8B-B14F-4D97-AF65-F5344CB8AC3E}">
        <p14:creationId xmlns:p14="http://schemas.microsoft.com/office/powerpoint/2010/main" val="318808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いし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410" t="27434" r="-50410" b="27434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い</a:t>
            </a:r>
            <a:endParaRPr lang="id-ID" sz="15000" dirty="0"/>
          </a:p>
        </p:txBody>
      </p:sp>
      <p:pic>
        <p:nvPicPr>
          <p:cNvPr id="2" name="oto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まく</a:t>
            </a:r>
            <a:r>
              <a:rPr lang="ja-JP" altLang="en-US" sz="8000" b="1" dirty="0"/>
              <a:t>ら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ま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76" y="0"/>
            <a:ext cx="6096000" cy="4572000"/>
          </a:xfrm>
          <a:prstGeom prst="rect">
            <a:avLst/>
          </a:prstGeom>
        </p:spPr>
      </p:pic>
      <p:pic>
        <p:nvPicPr>
          <p:cNvPr id="2" name="oto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2647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8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424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ま</a:t>
            </a:r>
            <a:r>
              <a:rPr lang="ja-JP" altLang="en-US" sz="8000" b="1" dirty="0"/>
              <a:t>ど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ま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81" y="5079"/>
            <a:ext cx="3425190" cy="4566920"/>
          </a:xfrm>
          <a:prstGeom prst="rect">
            <a:avLst/>
          </a:prstGeom>
        </p:spPr>
      </p:pic>
      <p:pic>
        <p:nvPicPr>
          <p:cNvPr id="2" name="oto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4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242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みか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み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0"/>
            <a:ext cx="6104021" cy="4578016"/>
          </a:xfrm>
          <a:prstGeom prst="rect">
            <a:avLst/>
          </a:prstGeom>
        </p:spPr>
      </p:pic>
      <p:pic>
        <p:nvPicPr>
          <p:cNvPr id="2" name="oto0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6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み</a:t>
            </a:r>
            <a:r>
              <a:rPr lang="ja-JP" altLang="en-US" sz="8000" b="1" dirty="0"/>
              <a:t>せ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み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-6017"/>
            <a:ext cx="6104021" cy="4578016"/>
          </a:xfrm>
          <a:prstGeom prst="rect">
            <a:avLst/>
          </a:prstGeom>
        </p:spPr>
      </p:pic>
      <p:pic>
        <p:nvPicPr>
          <p:cNvPr id="2" name="oto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7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むかしばな</a:t>
            </a:r>
            <a:r>
              <a:rPr lang="ja-JP" altLang="en-US" sz="8000" b="1" dirty="0"/>
              <a:t>し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 b="24982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む</a:t>
            </a:r>
            <a:endParaRPr lang="id-ID" sz="15000" dirty="0"/>
          </a:p>
        </p:txBody>
      </p:sp>
      <p:pic>
        <p:nvPicPr>
          <p:cNvPr id="2" name="oto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935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むしめがね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む</a:t>
            </a:r>
            <a:endParaRPr lang="id-ID" sz="15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2" b="10402"/>
          <a:stretch>
            <a:fillRect/>
          </a:stretch>
        </p:blipFill>
        <p:spPr/>
      </p:pic>
      <p:pic>
        <p:nvPicPr>
          <p:cNvPr id="2" name="oto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7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めが</a:t>
            </a:r>
            <a:r>
              <a:rPr lang="ja-JP" altLang="en-US" sz="8000" b="1" dirty="0"/>
              <a:t>ね</a:t>
            </a:r>
            <a:endParaRPr lang="id-ID" sz="8000" b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4" b="35934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め</a:t>
            </a:r>
            <a:endParaRPr lang="id-ID" sz="15000" dirty="0"/>
          </a:p>
        </p:txBody>
      </p:sp>
      <p:pic>
        <p:nvPicPr>
          <p:cNvPr id="3" name="oto0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6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87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めざましどけ</a:t>
            </a:r>
            <a:r>
              <a:rPr lang="ja-JP" altLang="en-US" sz="8000" b="1" dirty="0"/>
              <a:t>い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め</a:t>
            </a:r>
            <a:endParaRPr lang="id-ID" sz="15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28946" r="-20952" b="28946"/>
          <a:stretch/>
        </p:blipFill>
        <p:spPr/>
      </p:pic>
      <p:pic>
        <p:nvPicPr>
          <p:cNvPr id="7" name="oto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4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ものさ</a:t>
            </a:r>
            <a:r>
              <a:rPr lang="ja-JP" altLang="en-US" sz="8000" b="1" dirty="0"/>
              <a:t>し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 b="24982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も</a:t>
            </a:r>
            <a:endParaRPr lang="id-ID" sz="15000" dirty="0"/>
          </a:p>
        </p:txBody>
      </p:sp>
      <p:pic>
        <p:nvPicPr>
          <p:cNvPr id="9" name="oto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6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も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も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89" y="-1"/>
            <a:ext cx="6089374" cy="4567031"/>
          </a:xfrm>
          <a:prstGeom prst="rect">
            <a:avLst/>
          </a:prstGeom>
        </p:spPr>
      </p:pic>
      <p:pic>
        <p:nvPicPr>
          <p:cNvPr id="2" name="oto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2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181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うち</a:t>
            </a:r>
            <a:r>
              <a:rPr lang="ja-JP" altLang="en-US" sz="8000" b="1" dirty="0"/>
              <a:t>わ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45" t="1674" r="-72145" b="1674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う</a:t>
            </a:r>
            <a:endParaRPr lang="id-ID" sz="15000" dirty="0"/>
          </a:p>
        </p:txBody>
      </p:sp>
      <p:pic>
        <p:nvPicPr>
          <p:cNvPr id="2" name="oto0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8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575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やか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や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-4573"/>
            <a:ext cx="6102096" cy="4576572"/>
          </a:xfrm>
          <a:prstGeom prst="rect">
            <a:avLst/>
          </a:prstGeom>
        </p:spPr>
      </p:pic>
      <p:pic>
        <p:nvPicPr>
          <p:cNvPr id="2" name="oto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2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やさ</a:t>
            </a:r>
            <a:r>
              <a:rPr lang="ja-JP" altLang="en-US" sz="8000" b="1" dirty="0"/>
              <a:t>い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や</a:t>
            </a:r>
            <a:endParaRPr lang="id-ID" sz="15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-6017"/>
            <a:ext cx="6104021" cy="4578016"/>
          </a:xfrm>
          <a:prstGeom prst="rect">
            <a:avLst/>
          </a:prstGeom>
        </p:spPr>
      </p:pic>
      <p:pic>
        <p:nvPicPr>
          <p:cNvPr id="2" name="oto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935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6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ゆ</a:t>
            </a:r>
            <a:r>
              <a:rPr lang="ja-JP" altLang="en-US" sz="8000" b="1" dirty="0"/>
              <a:t>き</a:t>
            </a:r>
            <a:endParaRPr lang="id-ID" sz="8000" b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1" b="35931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ゆ</a:t>
            </a:r>
            <a:endParaRPr lang="id-ID" sz="15000" dirty="0"/>
          </a:p>
        </p:txBody>
      </p:sp>
      <p:pic>
        <p:nvPicPr>
          <p:cNvPr id="4" name="oto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2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ゆたん</a:t>
            </a:r>
            <a:r>
              <a:rPr lang="ja-JP" altLang="en-US" sz="8000" b="1" dirty="0"/>
              <a:t>ぽ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ゆ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-4573"/>
            <a:ext cx="6102096" cy="4576572"/>
          </a:xfrm>
          <a:prstGeom prst="rect">
            <a:avLst/>
          </a:prstGeom>
        </p:spPr>
      </p:pic>
      <p:pic>
        <p:nvPicPr>
          <p:cNvPr id="3" name="oto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242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ようじ</a:t>
            </a:r>
            <a:endParaRPr lang="id-ID" sz="8000" b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2" b="17102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よ</a:t>
            </a:r>
            <a:endParaRPr lang="id-ID" sz="15000" dirty="0"/>
          </a:p>
        </p:txBody>
      </p:sp>
      <p:pic>
        <p:nvPicPr>
          <p:cNvPr id="4" name="oto0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よじ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よ</a:t>
            </a:r>
            <a:endParaRPr lang="id-ID" sz="15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6" t="2541" r="-31156" b="2541"/>
          <a:stretch/>
        </p:blipFill>
        <p:spPr/>
      </p:pic>
      <p:pic>
        <p:nvPicPr>
          <p:cNvPr id="5" name="oto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ら</a:t>
            </a:r>
            <a:r>
              <a:rPr lang="ja-JP" altLang="en-US" sz="8000" b="1" dirty="0"/>
              <a:t>っ</a:t>
            </a:r>
            <a:r>
              <a:rPr lang="ja-JP" altLang="en-US" sz="8000" b="1" dirty="0" smtClean="0"/>
              <a:t>かせ</a:t>
            </a:r>
            <a:r>
              <a:rPr lang="ja-JP" altLang="en-US" sz="8000" b="1" dirty="0"/>
              <a:t>い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ら</a:t>
            </a:r>
            <a:endParaRPr lang="id-ID" sz="15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15190" r="-20952" b="11738"/>
          <a:stretch/>
        </p:blipFill>
        <p:spPr/>
      </p:pic>
      <p:pic>
        <p:nvPicPr>
          <p:cNvPr id="7" name="oto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8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らん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ら</a:t>
            </a:r>
            <a:endParaRPr lang="id-ID" sz="15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56" t="16357" r="-31156" b="41548"/>
          <a:stretch/>
        </p:blipFill>
        <p:spPr/>
      </p:pic>
      <p:pic>
        <p:nvPicPr>
          <p:cNvPr id="7" name="oto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7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りん</a:t>
            </a:r>
            <a:r>
              <a:rPr lang="ja-JP" altLang="en-US" sz="8000" b="1" dirty="0"/>
              <a:t>ご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り</a:t>
            </a:r>
            <a:endParaRPr lang="id-ID" sz="15000" dirty="0"/>
          </a:p>
        </p:txBody>
      </p:sp>
      <p:pic>
        <p:nvPicPr>
          <p:cNvPr id="3" name="oto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6200" y="6032238"/>
            <a:ext cx="609600" cy="609600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52" t="26294" r="-20952" b="31598"/>
          <a:stretch/>
        </p:blipFill>
        <p:spPr/>
      </p:pic>
    </p:spTree>
    <p:extLst>
      <p:ext uri="{BB962C8B-B14F-4D97-AF65-F5344CB8AC3E}">
        <p14:creationId xmlns:p14="http://schemas.microsoft.com/office/powerpoint/2010/main" val="143905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151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るすばんでん</a:t>
            </a:r>
            <a:r>
              <a:rPr lang="ja-JP" altLang="en-US" sz="8000" b="1" dirty="0"/>
              <a:t>わ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る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6" y="-1"/>
            <a:ext cx="3429000" cy="4572000"/>
          </a:xfrm>
          <a:prstGeom prst="rect">
            <a:avLst/>
          </a:prstGeom>
        </p:spPr>
      </p:pic>
      <p:pic>
        <p:nvPicPr>
          <p:cNvPr id="2" name="oto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03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6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030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う</a:t>
            </a:r>
            <a:r>
              <a:rPr lang="ja-JP" altLang="en-US" sz="8000" b="1" dirty="0"/>
              <a:t>み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98" t="11257" r="-18098" b="11257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う</a:t>
            </a:r>
            <a:endParaRPr lang="id-ID" sz="15000" dirty="0"/>
          </a:p>
        </p:txBody>
      </p:sp>
      <p:pic>
        <p:nvPicPr>
          <p:cNvPr id="2" name="oto0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1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303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るりい</a:t>
            </a:r>
            <a:r>
              <a:rPr lang="ja-JP" altLang="en-US" sz="8000" b="1" dirty="0"/>
              <a:t>ろ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る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-6017"/>
            <a:ext cx="6104021" cy="4578016"/>
          </a:xfrm>
          <a:prstGeom prst="rect">
            <a:avLst/>
          </a:prstGeom>
        </p:spPr>
      </p:pic>
      <p:pic>
        <p:nvPicPr>
          <p:cNvPr id="2" name="oto0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9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727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れいぞう</a:t>
            </a:r>
            <a:r>
              <a:rPr lang="ja-JP" altLang="en-US" sz="8000" b="1" dirty="0"/>
              <a:t>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れ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81" y="5079"/>
            <a:ext cx="3425190" cy="4566920"/>
          </a:xfrm>
          <a:prstGeom prst="rect">
            <a:avLst/>
          </a:prstGeom>
        </p:spPr>
      </p:pic>
      <p:pic>
        <p:nvPicPr>
          <p:cNvPr id="2" name="oto0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03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242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れん</a:t>
            </a:r>
            <a:r>
              <a:rPr lang="ja-JP" altLang="en-US" sz="8000" b="1" dirty="0"/>
              <a:t>げ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れ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89" y="0"/>
            <a:ext cx="6089374" cy="4567031"/>
          </a:xfrm>
          <a:prstGeom prst="rect">
            <a:avLst/>
          </a:prstGeom>
        </p:spPr>
      </p:pic>
      <p:pic>
        <p:nvPicPr>
          <p:cNvPr id="2" name="oto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9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2727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ろう</a:t>
            </a:r>
            <a:r>
              <a:rPr lang="ja-JP" altLang="en-US" sz="8000" b="1" dirty="0"/>
              <a:t>か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ろ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0"/>
            <a:ext cx="6102096" cy="4576572"/>
          </a:xfrm>
          <a:prstGeom prst="rect">
            <a:avLst/>
          </a:prstGeom>
        </p:spPr>
      </p:pic>
      <p:pic>
        <p:nvPicPr>
          <p:cNvPr id="2" name="oto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904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5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393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ろうそ</a:t>
            </a:r>
            <a:r>
              <a:rPr lang="ja-JP" altLang="en-US" sz="8000" b="1" dirty="0"/>
              <a:t>く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1000" b="1" dirty="0"/>
              <a:t>ろ</a:t>
            </a:r>
            <a:endParaRPr lang="id-ID" sz="1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81" y="0"/>
            <a:ext cx="3425190" cy="4566920"/>
          </a:xfrm>
          <a:prstGeom prst="rect">
            <a:avLst/>
          </a:prstGeom>
        </p:spPr>
      </p:pic>
      <p:pic>
        <p:nvPicPr>
          <p:cNvPr id="2" name="oto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0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090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わか</a:t>
            </a:r>
            <a:r>
              <a:rPr lang="ja-JP" altLang="en-US" sz="8000" b="1" dirty="0"/>
              <a:t>め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わ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-4573"/>
            <a:ext cx="6102096" cy="4576572"/>
          </a:xfrm>
          <a:prstGeom prst="rect">
            <a:avLst/>
          </a:prstGeom>
        </p:spPr>
      </p:pic>
      <p:pic>
        <p:nvPicPr>
          <p:cNvPr id="2" name="oto0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3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545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わさ</a:t>
            </a:r>
            <a:r>
              <a:rPr lang="ja-JP" altLang="en-US" sz="8000" b="1" dirty="0"/>
              <a:t>び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7" b="29369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わ</a:t>
            </a:r>
            <a:endParaRPr lang="id-ID" sz="15000" dirty="0"/>
          </a:p>
        </p:txBody>
      </p:sp>
      <p:pic>
        <p:nvPicPr>
          <p:cNvPr id="4" name="oto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1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ごは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ご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0"/>
            <a:ext cx="6104021" cy="4578016"/>
          </a:xfrm>
          <a:prstGeom prst="rect">
            <a:avLst/>
          </a:prstGeom>
        </p:spPr>
      </p:pic>
      <p:pic>
        <p:nvPicPr>
          <p:cNvPr id="2" name="oto0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ごみば</a:t>
            </a:r>
            <a:r>
              <a:rPr lang="ja-JP" altLang="en-US" sz="8000" b="1" dirty="0"/>
              <a:t>こ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ご</a:t>
            </a:r>
            <a:endParaRPr lang="id-ID" sz="15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-6017"/>
            <a:ext cx="6104021" cy="4578016"/>
          </a:xfrm>
          <a:prstGeom prst="rect">
            <a:avLst/>
          </a:prstGeom>
        </p:spPr>
      </p:pic>
      <p:pic>
        <p:nvPicPr>
          <p:cNvPr id="2" name="oto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7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ざっし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ざ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09" y="-4152"/>
            <a:ext cx="6101534" cy="4576151"/>
          </a:xfrm>
          <a:prstGeom prst="rect">
            <a:avLst/>
          </a:prstGeom>
        </p:spPr>
      </p:pic>
      <p:pic>
        <p:nvPicPr>
          <p:cNvPr id="2" name="oto0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2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/>
              <a:t>え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4" t="3593" r="-4964" b="21125"/>
          <a:stretch/>
        </p:blipFill>
        <p:spPr>
          <a:xfrm>
            <a:off x="0" y="-1"/>
            <a:ext cx="12188952" cy="4634346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え</a:t>
            </a:r>
            <a:endParaRPr lang="id-ID" sz="15000" dirty="0"/>
          </a:p>
        </p:txBody>
      </p:sp>
      <p:pic>
        <p:nvPicPr>
          <p:cNvPr id="2" name="oto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3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424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じてん</a:t>
            </a:r>
            <a:r>
              <a:rPr lang="ja-JP" altLang="en-US" sz="8000" b="1" dirty="0"/>
              <a:t>しゃ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じ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5" y="0"/>
            <a:ext cx="6104021" cy="4578016"/>
          </a:xfrm>
          <a:prstGeom prst="rect">
            <a:avLst/>
          </a:prstGeom>
        </p:spPr>
      </p:pic>
      <p:pic>
        <p:nvPicPr>
          <p:cNvPr id="2" name="oto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3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じ</a:t>
            </a:r>
            <a:r>
              <a:rPr lang="ja-JP" altLang="en-US" sz="8000" b="1" dirty="0"/>
              <a:t>しょ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じ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6" y="0"/>
            <a:ext cx="6095998" cy="4571999"/>
          </a:xfrm>
          <a:prstGeom prst="rect">
            <a:avLst/>
          </a:prstGeom>
        </p:spPr>
      </p:pic>
      <p:pic>
        <p:nvPicPr>
          <p:cNvPr id="2" name="oto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935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3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で</a:t>
            </a:r>
            <a:r>
              <a:rPr lang="ja-JP" altLang="en-US" sz="8000" b="1" dirty="0"/>
              <a:t>ん</a:t>
            </a:r>
            <a:r>
              <a:rPr lang="ja-JP" altLang="en-US" sz="8000" b="1" dirty="0" smtClean="0"/>
              <a:t>ち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で</a:t>
            </a:r>
            <a:endParaRPr lang="id-ID" sz="15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2" b="10402"/>
          <a:stretch>
            <a:fillRect/>
          </a:stretch>
        </p:blipFill>
        <p:spPr/>
      </p:pic>
      <p:pic>
        <p:nvPicPr>
          <p:cNvPr id="2" name="oto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でん</a:t>
            </a:r>
            <a:r>
              <a:rPr lang="ja-JP" altLang="en-US" sz="8000" b="1" dirty="0"/>
              <a:t>わ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で</a:t>
            </a:r>
            <a:endParaRPr lang="id-ID" sz="1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74" y="-1338"/>
            <a:ext cx="3430003" cy="4573337"/>
          </a:xfrm>
          <a:prstGeom prst="rect">
            <a:avLst/>
          </a:prstGeom>
        </p:spPr>
      </p:pic>
      <p:pic>
        <p:nvPicPr>
          <p:cNvPr id="2" name="oto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4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び</a:t>
            </a:r>
            <a:r>
              <a:rPr lang="ja-JP" altLang="en-US" sz="8000" b="1" dirty="0"/>
              <a:t>じ</a:t>
            </a:r>
            <a:r>
              <a:rPr lang="ja-JP" altLang="en-US" sz="8000" b="1" dirty="0" smtClean="0"/>
              <a:t>ゅつか</a:t>
            </a:r>
            <a:r>
              <a:rPr lang="ja-JP" altLang="en-US" sz="8000" b="1" dirty="0"/>
              <a:t>ん</a:t>
            </a:r>
            <a:endParaRPr lang="id-ID" sz="8000" b="1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62" t="3703" r="-39762" b="38935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び</a:t>
            </a:r>
            <a:endParaRPr lang="id-ID" sz="15000" dirty="0"/>
          </a:p>
        </p:txBody>
      </p:sp>
      <p:pic>
        <p:nvPicPr>
          <p:cNvPr id="3" name="oto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5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697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ぶつぞ</a:t>
            </a:r>
            <a:r>
              <a:rPr lang="ja-JP" altLang="en-US" sz="8000" b="1" dirty="0"/>
              <a:t>う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ぶ</a:t>
            </a:r>
            <a:endParaRPr lang="id-ID" sz="1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6" y="-1"/>
            <a:ext cx="3428999" cy="4571999"/>
          </a:xfrm>
          <a:prstGeom prst="rect">
            <a:avLst/>
          </a:prstGeom>
        </p:spPr>
      </p:pic>
      <p:pic>
        <p:nvPicPr>
          <p:cNvPr id="2" name="oto0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030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べんと</a:t>
            </a:r>
            <a:r>
              <a:rPr lang="ja-JP" altLang="en-US" sz="8000" b="1" dirty="0"/>
              <a:t>う</a:t>
            </a:r>
            <a:endParaRPr lang="id-ID" sz="80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1" b="7665"/>
          <a:stretch/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べ</a:t>
            </a:r>
            <a:endParaRPr lang="id-ID" sz="15000" dirty="0"/>
          </a:p>
        </p:txBody>
      </p:sp>
      <p:pic>
        <p:nvPicPr>
          <p:cNvPr id="2" name="oto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3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 smtClean="0"/>
              <a:t>ぼう</a:t>
            </a:r>
            <a:r>
              <a:rPr lang="ja-JP" altLang="en-US" sz="8000" b="1" dirty="0"/>
              <a:t>し</a:t>
            </a:r>
            <a:endParaRPr lang="id-ID" sz="80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5000" b="1" dirty="0"/>
              <a:t>ぼ</a:t>
            </a:r>
            <a:endParaRPr lang="id-ID" sz="15000" dirty="0"/>
          </a:p>
        </p:txBody>
      </p:sp>
      <p:pic>
        <p:nvPicPr>
          <p:cNvPr id="2" name="oto0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6200" y="6248400"/>
            <a:ext cx="609600" cy="609600"/>
          </a:xfrm>
          <a:prstGeom prst="rect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62" t="28932" r="-39762" b="28932"/>
          <a:stretch/>
        </p:blipFill>
        <p:spPr/>
      </p:pic>
    </p:spTree>
    <p:extLst>
      <p:ext uri="{BB962C8B-B14F-4D97-AF65-F5344CB8AC3E}">
        <p14:creationId xmlns:p14="http://schemas.microsoft.com/office/powerpoint/2010/main" val="216306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8788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/>
              <a:t>き</a:t>
            </a:r>
            <a:r>
              <a:rPr lang="ja-JP" altLang="en-US" sz="8000" b="1" dirty="0" smtClean="0"/>
              <a:t>ゅう</a:t>
            </a:r>
            <a:r>
              <a:rPr lang="ja-JP" altLang="en-US" sz="8000" b="1" dirty="0"/>
              <a:t>り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1000" b="1" dirty="0"/>
              <a:t>きゅ</a:t>
            </a:r>
            <a:endParaRPr lang="id-ID" sz="1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28" y="-4573"/>
            <a:ext cx="6102096" cy="4576572"/>
          </a:xfrm>
          <a:prstGeom prst="rect">
            <a:avLst/>
          </a:prstGeom>
        </p:spPr>
      </p:pic>
      <p:pic>
        <p:nvPicPr>
          <p:cNvPr id="2" name="oto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18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3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848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8000" b="1" dirty="0"/>
              <a:t>き</a:t>
            </a:r>
            <a:r>
              <a:rPr lang="ja-JP" altLang="en-US" sz="8000" b="1" dirty="0" smtClean="0"/>
              <a:t>ょうし</a:t>
            </a:r>
            <a:r>
              <a:rPr lang="ja-JP" altLang="en-US" sz="8000" b="1" dirty="0"/>
              <a:t>つ</a:t>
            </a:r>
            <a:endParaRPr lang="id-ID" sz="8000" b="1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610600" y="5178798"/>
            <a:ext cx="3200400" cy="1463040"/>
          </a:xfrm>
        </p:spPr>
        <p:txBody>
          <a:bodyPr>
            <a:noAutofit/>
          </a:bodyPr>
          <a:lstStyle/>
          <a:p>
            <a:pPr algn="ctr"/>
            <a:r>
              <a:rPr lang="ja-JP" altLang="en-US" sz="11000" b="1" dirty="0"/>
              <a:t>きょ</a:t>
            </a:r>
            <a:endParaRPr lang="id-ID" sz="11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89" y="0"/>
            <a:ext cx="6089374" cy="4567031"/>
          </a:xfrm>
          <a:prstGeom prst="rect">
            <a:avLst/>
          </a:prstGeom>
        </p:spPr>
      </p:pic>
      <p:pic>
        <p:nvPicPr>
          <p:cNvPr id="2" name="oto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5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939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3479</TotalTime>
  <Words>522</Words>
  <Application>Microsoft Office PowerPoint</Application>
  <PresentationFormat>Widescreen</PresentationFormat>
  <Paragraphs>226</Paragraphs>
  <Slides>106</Slides>
  <Notes>2</Notes>
  <HiddenSlides>0</HiddenSlides>
  <MMClips>104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7" baseType="lpstr">
      <vt:lpstr>メイリオ</vt:lpstr>
      <vt:lpstr>MS Mincho</vt:lpstr>
      <vt:lpstr>Abadi MT Condensed Light</vt:lpstr>
      <vt:lpstr>Amphion</vt:lpstr>
      <vt:lpstr>Bordeaux Light</vt:lpstr>
      <vt:lpstr>Calibri</vt:lpstr>
      <vt:lpstr>Consolas</vt:lpstr>
      <vt:lpstr>Tw Cen MT</vt:lpstr>
      <vt:lpstr>Tw Cen MT Condensed</vt:lpstr>
      <vt:lpstr>Wingdings 3</vt:lpstr>
      <vt:lpstr>Integral</vt:lpstr>
      <vt:lpstr>LET’S MEMORIZE HIRAGANA WITH REAL PICTURE !</vt:lpstr>
      <vt:lpstr>HIRAGANA LIST</vt:lpstr>
      <vt:lpstr>あさごはん</vt:lpstr>
      <vt:lpstr>あめ</vt:lpstr>
      <vt:lpstr>いくら</vt:lpstr>
      <vt:lpstr>いし</vt:lpstr>
      <vt:lpstr>うちわ</vt:lpstr>
      <vt:lpstr>うみ</vt:lpstr>
      <vt:lpstr>え</vt:lpstr>
      <vt:lpstr>えき</vt:lpstr>
      <vt:lpstr>おちゃ</vt:lpstr>
      <vt:lpstr>おもちゃ</vt:lpstr>
      <vt:lpstr>かがみ</vt:lpstr>
      <vt:lpstr>かばん</vt:lpstr>
      <vt:lpstr>き</vt:lpstr>
      <vt:lpstr>きっぷ</vt:lpstr>
      <vt:lpstr>くつ</vt:lpstr>
      <vt:lpstr>くるま</vt:lpstr>
      <vt:lpstr>けいさんき</vt:lpstr>
      <vt:lpstr>けんだま</vt:lpstr>
      <vt:lpstr>こい</vt:lpstr>
      <vt:lpstr>こたつ</vt:lpstr>
      <vt:lpstr>さかな</vt:lpstr>
      <vt:lpstr>さつまいも</vt:lpstr>
      <vt:lpstr>しいたけ</vt:lpstr>
      <vt:lpstr>しんぶん</vt:lpstr>
      <vt:lpstr>すいぞくかん</vt:lpstr>
      <vt:lpstr>すみ</vt:lpstr>
      <vt:lpstr>せいふく</vt:lpstr>
      <vt:lpstr>せんぷうき</vt:lpstr>
      <vt:lpstr>そろばん</vt:lpstr>
      <vt:lpstr>そば</vt:lpstr>
      <vt:lpstr>たいこ</vt:lpstr>
      <vt:lpstr>たまご</vt:lpstr>
      <vt:lpstr>ちず</vt:lpstr>
      <vt:lpstr>つくえ</vt:lpstr>
      <vt:lpstr>つけもの</vt:lpstr>
      <vt:lpstr>てら</vt:lpstr>
      <vt:lpstr>てぶくろ</vt:lpstr>
      <vt:lpstr>とけい</vt:lpstr>
      <vt:lpstr>としょかん</vt:lpstr>
      <vt:lpstr>なわとび</vt:lpstr>
      <vt:lpstr>なべ</vt:lpstr>
      <vt:lpstr>にんじん</vt:lpstr>
      <vt:lpstr>にんぎょう</vt:lpstr>
      <vt:lpstr>ぬいばり</vt:lpstr>
      <vt:lpstr>ぬりえ</vt:lpstr>
      <vt:lpstr>ねこ</vt:lpstr>
      <vt:lpstr>ねぎ</vt:lpstr>
      <vt:lpstr>のみもの</vt:lpstr>
      <vt:lpstr>のり</vt:lpstr>
      <vt:lpstr>はこ</vt:lpstr>
      <vt:lpstr>はし</vt:lpstr>
      <vt:lpstr>ひこうき</vt:lpstr>
      <vt:lpstr>ひも</vt:lpstr>
      <vt:lpstr>ふとん</vt:lpstr>
      <vt:lpstr>ふで</vt:lpstr>
      <vt:lpstr>ほん</vt:lpstr>
      <vt:lpstr>ほんだな</vt:lpstr>
      <vt:lpstr>まくら</vt:lpstr>
      <vt:lpstr>まど</vt:lpstr>
      <vt:lpstr>みかん</vt:lpstr>
      <vt:lpstr>みせ</vt:lpstr>
      <vt:lpstr>むかしばなし</vt:lpstr>
      <vt:lpstr>むしめがね</vt:lpstr>
      <vt:lpstr>めがね</vt:lpstr>
      <vt:lpstr>めざましどけい</vt:lpstr>
      <vt:lpstr>ものさし</vt:lpstr>
      <vt:lpstr>もん</vt:lpstr>
      <vt:lpstr>やかん</vt:lpstr>
      <vt:lpstr>やさい</vt:lpstr>
      <vt:lpstr>ゆき</vt:lpstr>
      <vt:lpstr>ゆたんぽ</vt:lpstr>
      <vt:lpstr>ようじ</vt:lpstr>
      <vt:lpstr>よじ</vt:lpstr>
      <vt:lpstr>らっかせい</vt:lpstr>
      <vt:lpstr>らん</vt:lpstr>
      <vt:lpstr>りんご</vt:lpstr>
      <vt:lpstr>るすばんでんわ</vt:lpstr>
      <vt:lpstr>るりいろ</vt:lpstr>
      <vt:lpstr>れいぞうこ</vt:lpstr>
      <vt:lpstr>れんげ</vt:lpstr>
      <vt:lpstr>ろうか</vt:lpstr>
      <vt:lpstr>ろうそく</vt:lpstr>
      <vt:lpstr>わかめ</vt:lpstr>
      <vt:lpstr>わさび</vt:lpstr>
      <vt:lpstr>ごはん</vt:lpstr>
      <vt:lpstr>ごみばこ</vt:lpstr>
      <vt:lpstr>ざっし</vt:lpstr>
      <vt:lpstr>じてんしゃ</vt:lpstr>
      <vt:lpstr>じしょ</vt:lpstr>
      <vt:lpstr>でんち</vt:lpstr>
      <vt:lpstr>でんわ</vt:lpstr>
      <vt:lpstr>びじゅつかん</vt:lpstr>
      <vt:lpstr>ぶつぞう</vt:lpstr>
      <vt:lpstr>べんとう</vt:lpstr>
      <vt:lpstr>ぼうし</vt:lpstr>
      <vt:lpstr>きゅうり</vt:lpstr>
      <vt:lpstr>きょうしつ</vt:lpstr>
      <vt:lpstr>しゃしん</vt:lpstr>
      <vt:lpstr>しゅうじ</vt:lpstr>
      <vt:lpstr>しょうかき</vt:lpstr>
      <vt:lpstr>しょうゆ</vt:lpstr>
      <vt:lpstr>じゃがいも</vt:lpstr>
      <vt:lpstr>ぎゅうにく</vt:lpstr>
      <vt:lpstr>ぎゅうにゅう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じっさいのえでひらがなをおぼえましょう！</dc:title>
  <dc:creator>maruten</dc:creator>
  <cp:lastModifiedBy>maruten</cp:lastModifiedBy>
  <cp:revision>195</cp:revision>
  <dcterms:created xsi:type="dcterms:W3CDTF">2020-01-15T00:27:45Z</dcterms:created>
  <dcterms:modified xsi:type="dcterms:W3CDTF">2020-02-28T02:06:30Z</dcterms:modified>
</cp:coreProperties>
</file>